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12"/>
  </p:handoutMasterIdLst>
  <p:sldIdLst>
    <p:sldId id="436" r:id="rId3"/>
    <p:sldId id="494" r:id="rId5"/>
    <p:sldId id="444" r:id="rId6"/>
    <p:sldId id="496" r:id="rId7"/>
    <p:sldId id="495" r:id="rId8"/>
    <p:sldId id="446" r:id="rId9"/>
    <p:sldId id="502" r:id="rId10"/>
    <p:sldId id="285" r:id="rId11"/>
  </p:sldIdLst>
  <p:sldSz cx="12192000" cy="6858000"/>
  <p:notesSz cx="6858000" cy="9144000"/>
  <p:custDataLst>
    <p:tags r:id="rId1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等线" panose="02010600030101010101" charset="-122"/>
        <a:cs typeface="等线" panose="02010600030101010101" charset="-122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等线" panose="02010600030101010101" charset="-122"/>
        <a:cs typeface="等线" panose="02010600030101010101" charset="-122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等线" panose="02010600030101010101" charset="-122"/>
        <a:cs typeface="等线" panose="02010600030101010101" charset="-122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等线" panose="02010600030101010101" charset="-122"/>
        <a:cs typeface="等线" panose="02010600030101010101" charset="-122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等线" panose="02010600030101010101" charset="-122"/>
        <a:cs typeface="等线" panose="02010600030101010101" charset="-122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等线" panose="02010600030101010101" charset="-122"/>
        <a:cs typeface="等线" panose="02010600030101010101" charset="-122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等线" panose="02010600030101010101" charset="-122"/>
        <a:cs typeface="等线" panose="02010600030101010101" charset="-122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等线" panose="02010600030101010101" charset="-122"/>
        <a:cs typeface="等线" panose="02010600030101010101" charset="-122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等线" panose="02010600030101010101" charset="-122"/>
        <a:cs typeface="等线" panose="02010600030101010101" charset="-122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crosoft" initials="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810"/>
    <a:srgbClr val="F8CE36"/>
    <a:srgbClr val="E9CC54"/>
    <a:srgbClr val="F7D24D"/>
    <a:srgbClr val="F7CD35"/>
    <a:srgbClr val="FDCE3E"/>
    <a:srgbClr val="FECF3F"/>
    <a:srgbClr val="F461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34" autoAdjust="0"/>
    <p:restoredTop sz="94406"/>
  </p:normalViewPr>
  <p:slideViewPr>
    <p:cSldViewPr snapToGrid="0" snapToObjects="1">
      <p:cViewPr varScale="1">
        <p:scale>
          <a:sx n="104" d="100"/>
          <a:sy n="104" d="100"/>
        </p:scale>
        <p:origin x="636" y="114"/>
      </p:cViewPr>
      <p:guideLst>
        <p:guide orient="horz" pos="2200"/>
        <p:guide pos="386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5.xml"/><Relationship Id="rId16" Type="http://schemas.openxmlformats.org/officeDocument/2006/relationships/commentAuthors" Target="commentAuthors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handoutMaster" Target="handoutMasters/handoutMaster1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BBD7A04-55FD-49D5-93A0-56DA26B1C3F0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4703DEE-ADA4-4597-8919-1E872A43370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1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1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67A16F1-DCB3-4276-8C31-A968F68366F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二级</a:t>
            </a:r>
            <a:endParaRPr lang="zh-CN" altLang="en-US" noProof="0"/>
          </a:p>
          <a:p>
            <a:pPr lvl="2"/>
            <a:r>
              <a:rPr lang="zh-CN" altLang="en-US" noProof="0"/>
              <a:t>三级</a:t>
            </a:r>
            <a:endParaRPr lang="zh-CN" altLang="en-US" noProof="0"/>
          </a:p>
          <a:p>
            <a:pPr lvl="3"/>
            <a:r>
              <a:rPr lang="zh-CN" altLang="en-US" noProof="0"/>
              <a:t>四级</a:t>
            </a:r>
            <a:endParaRPr lang="zh-CN" altLang="en-US" noProof="0"/>
          </a:p>
          <a:p>
            <a:pPr lvl="4"/>
            <a:r>
              <a:rPr lang="zh-CN" altLang="en-US" noProof="0"/>
              <a:t>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1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1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6226D66-2757-4810-8307-0611664C1879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等线" panose="02010600030101010101" charset="-122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等线" panose="02010600030101010101" charset="-122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等线" panose="02010600030101010101" charset="-122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等线" panose="02010600030101010101" charset="-122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等线" panose="02010600030101010101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1945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kumimoji="1" lang="zh-CN" altLang="en-US" smtClean="0"/>
          </a:p>
        </p:txBody>
      </p:sp>
      <p:sp>
        <p:nvSpPr>
          <p:cNvPr id="19459" name="幻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FA962F-2639-46EE-A50C-74FEC0DACEB8}" type="slidenum">
              <a:rPr lang="zh-CN" altLang="en-US">
                <a:cs typeface="等线" panose="02010600030101010101" charset="-122"/>
              </a:rPr>
            </a:fld>
            <a:endParaRPr lang="en-US" altLang="zh-CN">
              <a:cs typeface="等线" panose="02010600030101010101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150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kumimoji="1" lang="zh-CN" altLang="en-US" smtClean="0"/>
          </a:p>
        </p:txBody>
      </p:sp>
      <p:sp>
        <p:nvSpPr>
          <p:cNvPr id="21507" name="幻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b"/>
          <a:lstStyle/>
          <a:p>
            <a:pPr algn="r"/>
            <a:fld id="{9EC8CAA9-CC43-4BBF-8823-3EDC1EED51CE}" type="slidenum">
              <a:rPr kumimoji="1" lang="zh-CN" altLang="en-US" sz="1200">
                <a:latin typeface="等线" panose="02010600030101010101" charset="-122"/>
              </a:rPr>
            </a:fld>
            <a:endParaRPr kumimoji="1" lang="en-US" altLang="zh-CN" sz="1200">
              <a:latin typeface="等线" panose="02010600030101010101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150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kumimoji="1" lang="zh-CN" altLang="en-US" smtClean="0"/>
          </a:p>
        </p:txBody>
      </p:sp>
      <p:sp>
        <p:nvSpPr>
          <p:cNvPr id="21507" name="幻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b"/>
          <a:lstStyle/>
          <a:p>
            <a:pPr algn="r"/>
            <a:fld id="{9EC8CAA9-CC43-4BBF-8823-3EDC1EED51CE}" type="slidenum">
              <a:rPr kumimoji="1" lang="zh-CN" altLang="en-US" sz="1200">
                <a:latin typeface="等线" panose="02010600030101010101" charset="-122"/>
              </a:rPr>
            </a:fld>
            <a:endParaRPr kumimoji="1" lang="en-US" altLang="zh-CN" sz="1200">
              <a:latin typeface="等线" panose="02010600030101010101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226D66-2757-4810-8307-0611664C18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226D66-2757-4810-8307-0611664C18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6656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>
              <a:ea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41987" name="日期占位符 3"/>
          <p:cNvSpPr>
            <a:spLocks noGrp="1"/>
          </p:cNvSpPr>
          <p:nvPr>
            <p:ph type="dt" sz="quarter" idx="1"/>
          </p:nvPr>
        </p:nvSpPr>
        <p:spPr bwMode="auto">
          <a:ln>
            <a:miter lim="800000"/>
          </a:ln>
        </p:spPr>
        <p:txBody>
          <a:bodyPr wrap="square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6E7060-C201-49DE-813C-35E1C9DE81D4}" type="datetime1">
              <a:rPr kumimoji="0" lang="zh-CN" altLang="en-US">
                <a:solidFill>
                  <a:srgbClr val="000000"/>
                </a:solidFill>
                <a:cs typeface="等线" panose="02010600030101010101" charset="-122"/>
              </a:rPr>
            </a:fld>
            <a:endParaRPr kumimoji="0" lang="en-US" altLang="zh-CN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等线" panose="02010600030101010101" charset="-122"/>
            </a:endParaRPr>
          </a:p>
        </p:txBody>
      </p:sp>
      <p:sp>
        <p:nvSpPr>
          <p:cNvPr id="66564" name="灯片编号占位符 4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F08BCE7-BD71-4CA7-B4F0-12630873912B}" type="slidenum">
              <a:rPr kumimoji="0" lang="zh-CN" altLang="en-US" smtClean="0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</a:fld>
            <a:endParaRPr kumimoji="0" lang="en-US" altLang="zh-CN" smtClea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等线" panose="02010600030101010101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6"/>
          <p:cNvSpPr/>
          <p:nvPr userDrawn="1"/>
        </p:nvSpPr>
        <p:spPr>
          <a:xfrm>
            <a:off x="-4314" y="0"/>
            <a:ext cx="12192000" cy="6872288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alpha val="40000"/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6"/>
          <p:cNvSpPr/>
          <p:nvPr userDrawn="1"/>
        </p:nvSpPr>
        <p:spPr>
          <a:xfrm>
            <a:off x="0" y="-14288"/>
            <a:ext cx="12192000" cy="6872288"/>
          </a:xfrm>
          <a:prstGeom prst="rect">
            <a:avLst/>
          </a:prstGeom>
          <a:gradFill flip="none" rotWithShape="1">
            <a:gsLst>
              <a:gs pos="28000">
                <a:schemeClr val="accent3">
                  <a:lumMod val="5000"/>
                  <a:lumOff val="95000"/>
                </a:schemeClr>
              </a:gs>
              <a:gs pos="100000">
                <a:schemeClr val="accent3">
                  <a:lumMod val="30000"/>
                  <a:lumOff val="70000"/>
                  <a:alpha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/>
          </a:p>
        </p:txBody>
      </p:sp>
      <p:pic>
        <p:nvPicPr>
          <p:cNvPr id="3" name="图片 7"/>
          <p:cNvPicPr>
            <a:picLocks noChangeAspect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0190163" y="6373813"/>
            <a:ext cx="1736725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6"/>
          <p:cNvSpPr/>
          <p:nvPr userDrawn="1"/>
        </p:nvSpPr>
        <p:spPr>
          <a:xfrm>
            <a:off x="-4314" y="0"/>
            <a:ext cx="12192000" cy="6872288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alpha val="40000"/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83988E-65E5-42B6-AD45-130B58A47767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C17395-1C84-4334-AF9C-2F29E788361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48BBFB-EC25-4DBE-BEB0-57953853B2AE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2FDFC-3586-45A3-9C46-E5A25852C50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C125C2-DD93-429A-81E2-917EBF8E4C2D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4110B-8F70-4B66-B8FC-BF57E93E0C2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87F6DB-DF30-4276-B1C7-3030348CE31A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00E660-BCA5-4687-8FD3-44EBBD2294D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A525E-6216-494A-8993-E2DCD5D4F1C7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1442D-4D1F-41B3-9463-866A1FB1C67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BFCC92-241B-41C8-A24D-CD932F0F6FF5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9CFE3C-B9F7-4E63-97F0-B044AA09436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234541-91C7-483A-9D60-77CEB50AA9BE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E9B12-E37D-45B5-A434-8D61D9C82F0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F0584-1BDA-48C7-9E6E-409FE05D257D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FBB874-FB66-4FB9-BADA-29FBDBA4109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44FEF9-B086-4A45-ACD8-D37A95F7C61E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B3CFDC-7395-4404-9210-D10B31DE391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80E2C4-C802-4002-BC6E-5565EF602189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D5BF96-C584-4101-8C3E-876CB585216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183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8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568"/>
            <a:ext cx="9144000" cy="16552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/>
            </a:lvl1pPr>
            <a:lvl2pPr marL="609600" indent="0" algn="ctr">
              <a:buNone/>
              <a:defRPr sz="2665"/>
            </a:lvl2pPr>
            <a:lvl3pPr marL="1219200" indent="0" algn="ctr">
              <a:buNone/>
              <a:defRPr sz="2400"/>
            </a:lvl3pPr>
            <a:lvl4pPr marL="1828800" indent="0" algn="ctr">
              <a:buNone/>
              <a:defRPr sz="2135"/>
            </a:lvl4pPr>
            <a:lvl5pPr marL="2438400" indent="0" algn="ctr">
              <a:buNone/>
              <a:defRPr sz="2135"/>
            </a:lvl5pPr>
            <a:lvl6pPr marL="3048000" indent="0" algn="ctr">
              <a:buNone/>
              <a:defRPr sz="2135"/>
            </a:lvl6pPr>
            <a:lvl7pPr marL="3657600" indent="0" algn="ctr">
              <a:buNone/>
              <a:defRPr sz="2135"/>
            </a:lvl7pPr>
            <a:lvl8pPr marL="4267200" indent="0" algn="ctr">
              <a:buNone/>
              <a:defRPr sz="2135"/>
            </a:lvl8pPr>
            <a:lvl9pPr marL="4876800" indent="0" algn="ctr">
              <a:buNone/>
              <a:defRPr sz="2135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356350"/>
            <a:ext cx="2844800" cy="366713"/>
          </a:xfrm>
        </p:spPr>
        <p:txBody>
          <a:bodyPr wrap="square" numCol="1" anchorCtr="0" compatLnSpc="1"/>
          <a:lstStyle>
            <a:lvl1pPr fontAlgn="base">
              <a:spcBef>
                <a:spcPct val="0"/>
              </a:spcBef>
              <a:spcAft>
                <a:spcPct val="0"/>
              </a:spcAft>
              <a:defRPr kumimoji="0">
                <a:solidFill>
                  <a:srgbClr val="898989"/>
                </a:solidFill>
                <a:cs typeface="等线" panose="02010600030101010101" charset="-122"/>
              </a:defRPr>
            </a:lvl1pPr>
          </a:lstStyle>
          <a:p>
            <a:pPr>
              <a:defRPr/>
            </a:pPr>
            <a:fld id="{E0001D58-5D95-4489-9896-87EF5E1B9DFB}" type="datetime1">
              <a:rPr lang="zh-CN" altLang="en-US"/>
            </a:fld>
            <a:endParaRPr lang="en-US" altLang="zh-CN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56350"/>
            <a:ext cx="3860800" cy="366713"/>
          </a:xfrm>
        </p:spPr>
        <p:txBody>
          <a:bodyPr wrap="square" numCol="1" anchorCtr="0" compatLnSpc="1"/>
          <a:lstStyle>
            <a:lvl1pPr fontAlgn="base">
              <a:spcBef>
                <a:spcPct val="0"/>
              </a:spcBef>
              <a:spcAft>
                <a:spcPct val="0"/>
              </a:spcAft>
              <a:defRPr kumimoji="0">
                <a:solidFill>
                  <a:srgbClr val="898989"/>
                </a:solidFill>
                <a:cs typeface="等线" panose="02010600030101010101" charset="-122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356350"/>
            <a:ext cx="2844800" cy="366713"/>
          </a:xfrm>
        </p:spPr>
        <p:txBody>
          <a:bodyPr wrap="square" numCol="1" anchor="t" anchorCtr="0" compatLnSpc="1"/>
          <a:lstStyle>
            <a:lvl1pPr eaLnBrk="1" hangingPunct="1">
              <a:defRPr kumimoji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defRPr>
            </a:lvl1pPr>
          </a:lstStyle>
          <a:p>
            <a:pPr>
              <a:defRPr/>
            </a:pPr>
            <a:fld id="{3AF16C60-07C9-4907-8AE6-3F811668DED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193B7EE-9529-4B03-AAA3-2E798057020A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2997BB2-8795-481A-9F64-858787738B67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等线 Light" panose="02010600030101010101" charset="-122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charset="-122"/>
          <a:ea typeface="等线 Light" panose="02010600030101010101" charset="-122"/>
          <a:cs typeface="等线 Light" panose="02010600030101010101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charset="-122"/>
          <a:ea typeface="等线 Light" panose="02010600030101010101" charset="-122"/>
          <a:cs typeface="等线 Light" panose="02010600030101010101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charset="-122"/>
          <a:ea typeface="等线 Light" panose="02010600030101010101" charset="-122"/>
          <a:cs typeface="等线 Light" panose="02010600030101010101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charset="-122"/>
          <a:ea typeface="等线 Light" panose="02010600030101010101" charset="-122"/>
          <a:cs typeface="等线 Light" panose="02010600030101010101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charset="-122"/>
          <a:ea typeface="等线 Light" panose="02010600030101010101" charset="-122"/>
          <a:cs typeface="等线 Light" panose="02010600030101010101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charset="-122"/>
          <a:ea typeface="等线 Light" panose="02010600030101010101" charset="-122"/>
          <a:cs typeface="等线 Light" panose="02010600030101010101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charset="-122"/>
          <a:ea typeface="等线 Light" panose="02010600030101010101" charset="-122"/>
          <a:cs typeface="等线 Light" panose="02010600030101010101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charset="-122"/>
          <a:ea typeface="等线 Light" panose="02010600030101010101" charset="-122"/>
          <a:cs typeface="等线 Light" panose="02010600030101010101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等线" panose="02010600030101010101" charset="-122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等线" panose="02010600030101010101" charset="-122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等线" panose="02010600030101010101" charset="-122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等线" panose="02010600030101010101" charset="-122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等线" panose="0201060003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4.xml"/><Relationship Id="rId2" Type="http://schemas.openxmlformats.org/officeDocument/2006/relationships/image" Target="../media/image7.png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圆角矩形 25"/>
          <p:cNvSpPr/>
          <p:nvPr/>
        </p:nvSpPr>
        <p:spPr>
          <a:xfrm>
            <a:off x="465143" y="5267237"/>
            <a:ext cx="5703009" cy="770421"/>
          </a:xfrm>
          <a:custGeom>
            <a:avLst/>
            <a:gdLst>
              <a:gd name="connsiteX0" fmla="*/ 0 w 3502617"/>
              <a:gd name="connsiteY0" fmla="*/ 277122 h 1662700"/>
              <a:gd name="connsiteX1" fmla="*/ 277122 w 3502617"/>
              <a:gd name="connsiteY1" fmla="*/ 0 h 1662700"/>
              <a:gd name="connsiteX2" fmla="*/ 3225495 w 3502617"/>
              <a:gd name="connsiteY2" fmla="*/ 0 h 1662700"/>
              <a:gd name="connsiteX3" fmla="*/ 3502617 w 3502617"/>
              <a:gd name="connsiteY3" fmla="*/ 277122 h 1662700"/>
              <a:gd name="connsiteX4" fmla="*/ 3502617 w 3502617"/>
              <a:gd name="connsiteY4" fmla="*/ 1385578 h 1662700"/>
              <a:gd name="connsiteX5" fmla="*/ 3225495 w 3502617"/>
              <a:gd name="connsiteY5" fmla="*/ 1662700 h 1662700"/>
              <a:gd name="connsiteX6" fmla="*/ 277122 w 3502617"/>
              <a:gd name="connsiteY6" fmla="*/ 1662700 h 1662700"/>
              <a:gd name="connsiteX7" fmla="*/ 0 w 3502617"/>
              <a:gd name="connsiteY7" fmla="*/ 1385578 h 1662700"/>
              <a:gd name="connsiteX8" fmla="*/ 0 w 3502617"/>
              <a:gd name="connsiteY8" fmla="*/ 277122 h 1662700"/>
              <a:gd name="connsiteX0-1" fmla="*/ 0 w 5827362"/>
              <a:gd name="connsiteY0-2" fmla="*/ 277122 h 1662700"/>
              <a:gd name="connsiteX1-3" fmla="*/ 277122 w 5827362"/>
              <a:gd name="connsiteY1-4" fmla="*/ 0 h 1662700"/>
              <a:gd name="connsiteX2-5" fmla="*/ 3225495 w 5827362"/>
              <a:gd name="connsiteY2-6" fmla="*/ 0 h 1662700"/>
              <a:gd name="connsiteX3-7" fmla="*/ 5827362 w 5827362"/>
              <a:gd name="connsiteY3-8" fmla="*/ 385610 h 1662700"/>
              <a:gd name="connsiteX4-9" fmla="*/ 3502617 w 5827362"/>
              <a:gd name="connsiteY4-10" fmla="*/ 1385578 h 1662700"/>
              <a:gd name="connsiteX5-11" fmla="*/ 3225495 w 5827362"/>
              <a:gd name="connsiteY5-12" fmla="*/ 1662700 h 1662700"/>
              <a:gd name="connsiteX6-13" fmla="*/ 277122 w 5827362"/>
              <a:gd name="connsiteY6-14" fmla="*/ 1662700 h 1662700"/>
              <a:gd name="connsiteX7-15" fmla="*/ 0 w 5827362"/>
              <a:gd name="connsiteY7-16" fmla="*/ 1385578 h 1662700"/>
              <a:gd name="connsiteX8-17" fmla="*/ 0 w 5827362"/>
              <a:gd name="connsiteY8-18" fmla="*/ 277122 h 1662700"/>
              <a:gd name="connsiteX0-19" fmla="*/ 0 w 5827362"/>
              <a:gd name="connsiteY0-20" fmla="*/ 277122 h 1662700"/>
              <a:gd name="connsiteX1-21" fmla="*/ 277122 w 5827362"/>
              <a:gd name="connsiteY1-22" fmla="*/ 0 h 1662700"/>
              <a:gd name="connsiteX2-23" fmla="*/ 3225495 w 5827362"/>
              <a:gd name="connsiteY2-24" fmla="*/ 0 h 1662700"/>
              <a:gd name="connsiteX3-25" fmla="*/ 5827362 w 5827362"/>
              <a:gd name="connsiteY3-26" fmla="*/ 385610 h 1662700"/>
              <a:gd name="connsiteX4-27" fmla="*/ 5749871 w 5827362"/>
              <a:gd name="connsiteY4-28" fmla="*/ 1168602 h 1662700"/>
              <a:gd name="connsiteX5-29" fmla="*/ 3225495 w 5827362"/>
              <a:gd name="connsiteY5-30" fmla="*/ 1662700 h 1662700"/>
              <a:gd name="connsiteX6-31" fmla="*/ 277122 w 5827362"/>
              <a:gd name="connsiteY6-32" fmla="*/ 1662700 h 1662700"/>
              <a:gd name="connsiteX7-33" fmla="*/ 0 w 5827362"/>
              <a:gd name="connsiteY7-34" fmla="*/ 1385578 h 1662700"/>
              <a:gd name="connsiteX8-35" fmla="*/ 0 w 5827362"/>
              <a:gd name="connsiteY8-36" fmla="*/ 277122 h 1662700"/>
              <a:gd name="connsiteX0-37" fmla="*/ 0 w 5827362"/>
              <a:gd name="connsiteY0-38" fmla="*/ 277122 h 1662700"/>
              <a:gd name="connsiteX1-39" fmla="*/ 2493380 w 5827362"/>
              <a:gd name="connsiteY1-40" fmla="*/ 325465 h 1662700"/>
              <a:gd name="connsiteX2-41" fmla="*/ 3225495 w 5827362"/>
              <a:gd name="connsiteY2-42" fmla="*/ 0 h 1662700"/>
              <a:gd name="connsiteX3-43" fmla="*/ 5827362 w 5827362"/>
              <a:gd name="connsiteY3-44" fmla="*/ 385610 h 1662700"/>
              <a:gd name="connsiteX4-45" fmla="*/ 5749871 w 5827362"/>
              <a:gd name="connsiteY4-46" fmla="*/ 1168602 h 1662700"/>
              <a:gd name="connsiteX5-47" fmla="*/ 3225495 w 5827362"/>
              <a:gd name="connsiteY5-48" fmla="*/ 1662700 h 1662700"/>
              <a:gd name="connsiteX6-49" fmla="*/ 277122 w 5827362"/>
              <a:gd name="connsiteY6-50" fmla="*/ 1662700 h 1662700"/>
              <a:gd name="connsiteX7-51" fmla="*/ 0 w 5827362"/>
              <a:gd name="connsiteY7-52" fmla="*/ 1385578 h 1662700"/>
              <a:gd name="connsiteX8-53" fmla="*/ 0 w 5827362"/>
              <a:gd name="connsiteY8-54" fmla="*/ 277122 h 1662700"/>
              <a:gd name="connsiteX0-55" fmla="*/ 0 w 5827362"/>
              <a:gd name="connsiteY0-56" fmla="*/ 57412 h 1442990"/>
              <a:gd name="connsiteX1-57" fmla="*/ 2493380 w 5827362"/>
              <a:gd name="connsiteY1-58" fmla="*/ 105755 h 1442990"/>
              <a:gd name="connsiteX2-59" fmla="*/ 4558350 w 5827362"/>
              <a:gd name="connsiteY2-60" fmla="*/ 260737 h 1442990"/>
              <a:gd name="connsiteX3-61" fmla="*/ 5827362 w 5827362"/>
              <a:gd name="connsiteY3-62" fmla="*/ 165900 h 1442990"/>
              <a:gd name="connsiteX4-63" fmla="*/ 5749871 w 5827362"/>
              <a:gd name="connsiteY4-64" fmla="*/ 948892 h 1442990"/>
              <a:gd name="connsiteX5-65" fmla="*/ 3225495 w 5827362"/>
              <a:gd name="connsiteY5-66" fmla="*/ 1442990 h 1442990"/>
              <a:gd name="connsiteX6-67" fmla="*/ 277122 w 5827362"/>
              <a:gd name="connsiteY6-68" fmla="*/ 1442990 h 1442990"/>
              <a:gd name="connsiteX7-69" fmla="*/ 0 w 5827362"/>
              <a:gd name="connsiteY7-70" fmla="*/ 1165868 h 1442990"/>
              <a:gd name="connsiteX8-71" fmla="*/ 0 w 5827362"/>
              <a:gd name="connsiteY8-72" fmla="*/ 57412 h 1442990"/>
              <a:gd name="connsiteX0-73" fmla="*/ 0 w 5749871"/>
              <a:gd name="connsiteY0-74" fmla="*/ 57412 h 1442990"/>
              <a:gd name="connsiteX1-75" fmla="*/ 2493380 w 5749871"/>
              <a:gd name="connsiteY1-76" fmla="*/ 105755 h 1442990"/>
              <a:gd name="connsiteX2-77" fmla="*/ 4558350 w 5749871"/>
              <a:gd name="connsiteY2-78" fmla="*/ 260737 h 1442990"/>
              <a:gd name="connsiteX3-79" fmla="*/ 5052447 w 5749871"/>
              <a:gd name="connsiteY3-80" fmla="*/ 460368 h 1442990"/>
              <a:gd name="connsiteX4-81" fmla="*/ 5749871 w 5749871"/>
              <a:gd name="connsiteY4-82" fmla="*/ 948892 h 1442990"/>
              <a:gd name="connsiteX5-83" fmla="*/ 3225495 w 5749871"/>
              <a:gd name="connsiteY5-84" fmla="*/ 1442990 h 1442990"/>
              <a:gd name="connsiteX6-85" fmla="*/ 277122 w 5749871"/>
              <a:gd name="connsiteY6-86" fmla="*/ 1442990 h 1442990"/>
              <a:gd name="connsiteX7-87" fmla="*/ 0 w 5749871"/>
              <a:gd name="connsiteY7-88" fmla="*/ 1165868 h 1442990"/>
              <a:gd name="connsiteX8-89" fmla="*/ 0 w 5749871"/>
              <a:gd name="connsiteY8-90" fmla="*/ 57412 h 1442990"/>
              <a:gd name="connsiteX0-91" fmla="*/ 0 w 5052447"/>
              <a:gd name="connsiteY0-92" fmla="*/ 57412 h 1442990"/>
              <a:gd name="connsiteX1-93" fmla="*/ 2493380 w 5052447"/>
              <a:gd name="connsiteY1-94" fmla="*/ 105755 h 1442990"/>
              <a:gd name="connsiteX2-95" fmla="*/ 4558350 w 5052447"/>
              <a:gd name="connsiteY2-96" fmla="*/ 260737 h 1442990"/>
              <a:gd name="connsiteX3-97" fmla="*/ 5052447 w 5052447"/>
              <a:gd name="connsiteY3-98" fmla="*/ 460368 h 1442990"/>
              <a:gd name="connsiteX4-99" fmla="*/ 4618494 w 5052447"/>
              <a:gd name="connsiteY4-100" fmla="*/ 933394 h 1442990"/>
              <a:gd name="connsiteX5-101" fmla="*/ 3225495 w 5052447"/>
              <a:gd name="connsiteY5-102" fmla="*/ 1442990 h 1442990"/>
              <a:gd name="connsiteX6-103" fmla="*/ 277122 w 5052447"/>
              <a:gd name="connsiteY6-104" fmla="*/ 1442990 h 1442990"/>
              <a:gd name="connsiteX7-105" fmla="*/ 0 w 5052447"/>
              <a:gd name="connsiteY7-106" fmla="*/ 1165868 h 1442990"/>
              <a:gd name="connsiteX8-107" fmla="*/ 0 w 5052447"/>
              <a:gd name="connsiteY8-108" fmla="*/ 57412 h 1442990"/>
              <a:gd name="connsiteX0-109" fmla="*/ 0 w 5052447"/>
              <a:gd name="connsiteY0-110" fmla="*/ 57412 h 1442990"/>
              <a:gd name="connsiteX1-111" fmla="*/ 2493380 w 5052447"/>
              <a:gd name="connsiteY1-112" fmla="*/ 105755 h 1442990"/>
              <a:gd name="connsiteX2-113" fmla="*/ 4558350 w 5052447"/>
              <a:gd name="connsiteY2-114" fmla="*/ 260737 h 1442990"/>
              <a:gd name="connsiteX3-115" fmla="*/ 5052447 w 5052447"/>
              <a:gd name="connsiteY3-116" fmla="*/ 460368 h 1442990"/>
              <a:gd name="connsiteX4-117" fmla="*/ 4618494 w 5052447"/>
              <a:gd name="connsiteY4-118" fmla="*/ 933394 h 1442990"/>
              <a:gd name="connsiteX5-119" fmla="*/ 3225495 w 5052447"/>
              <a:gd name="connsiteY5-120" fmla="*/ 1442990 h 1442990"/>
              <a:gd name="connsiteX6-121" fmla="*/ 277122 w 5052447"/>
              <a:gd name="connsiteY6-122" fmla="*/ 1442990 h 1442990"/>
              <a:gd name="connsiteX7-123" fmla="*/ 0 w 5052447"/>
              <a:gd name="connsiteY7-124" fmla="*/ 1165868 h 1442990"/>
              <a:gd name="connsiteX8-125" fmla="*/ 0 w 5052447"/>
              <a:gd name="connsiteY8-126" fmla="*/ 57412 h 1442990"/>
              <a:gd name="connsiteX0-127" fmla="*/ 0 w 5052447"/>
              <a:gd name="connsiteY0-128" fmla="*/ 57412 h 1442990"/>
              <a:gd name="connsiteX1-129" fmla="*/ 2493380 w 5052447"/>
              <a:gd name="connsiteY1-130" fmla="*/ 105755 h 1442990"/>
              <a:gd name="connsiteX2-131" fmla="*/ 4558350 w 5052447"/>
              <a:gd name="connsiteY2-132" fmla="*/ 260737 h 1442990"/>
              <a:gd name="connsiteX3-133" fmla="*/ 5052447 w 5052447"/>
              <a:gd name="connsiteY3-134" fmla="*/ 460368 h 1442990"/>
              <a:gd name="connsiteX4-135" fmla="*/ 4618494 w 5052447"/>
              <a:gd name="connsiteY4-136" fmla="*/ 933394 h 1442990"/>
              <a:gd name="connsiteX5-137" fmla="*/ 3225495 w 5052447"/>
              <a:gd name="connsiteY5-138" fmla="*/ 1442990 h 1442990"/>
              <a:gd name="connsiteX6-139" fmla="*/ 277122 w 5052447"/>
              <a:gd name="connsiteY6-140" fmla="*/ 1442990 h 1442990"/>
              <a:gd name="connsiteX7-141" fmla="*/ 0 w 5052447"/>
              <a:gd name="connsiteY7-142" fmla="*/ 1165868 h 1442990"/>
              <a:gd name="connsiteX8-143" fmla="*/ 0 w 5052447"/>
              <a:gd name="connsiteY8-144" fmla="*/ 57412 h 1442990"/>
              <a:gd name="connsiteX0-145" fmla="*/ 0 w 5052546"/>
              <a:gd name="connsiteY0-146" fmla="*/ 57412 h 1442990"/>
              <a:gd name="connsiteX1-147" fmla="*/ 2493380 w 5052546"/>
              <a:gd name="connsiteY1-148" fmla="*/ 105755 h 1442990"/>
              <a:gd name="connsiteX2-149" fmla="*/ 4558350 w 5052546"/>
              <a:gd name="connsiteY2-150" fmla="*/ 260737 h 1442990"/>
              <a:gd name="connsiteX3-151" fmla="*/ 5052447 w 5052546"/>
              <a:gd name="connsiteY3-152" fmla="*/ 460368 h 1442990"/>
              <a:gd name="connsiteX4-153" fmla="*/ 4711484 w 5052546"/>
              <a:gd name="connsiteY4-154" fmla="*/ 1072879 h 1442990"/>
              <a:gd name="connsiteX5-155" fmla="*/ 3225495 w 5052546"/>
              <a:gd name="connsiteY5-156" fmla="*/ 1442990 h 1442990"/>
              <a:gd name="connsiteX6-157" fmla="*/ 277122 w 5052546"/>
              <a:gd name="connsiteY6-158" fmla="*/ 1442990 h 1442990"/>
              <a:gd name="connsiteX7-159" fmla="*/ 0 w 5052546"/>
              <a:gd name="connsiteY7-160" fmla="*/ 1165868 h 1442990"/>
              <a:gd name="connsiteX8-161" fmla="*/ 0 w 5052546"/>
              <a:gd name="connsiteY8-162" fmla="*/ 57412 h 1442990"/>
              <a:gd name="connsiteX0-163" fmla="*/ 0 w 5052447"/>
              <a:gd name="connsiteY0-164" fmla="*/ 57412 h 1442990"/>
              <a:gd name="connsiteX1-165" fmla="*/ 2493380 w 5052447"/>
              <a:gd name="connsiteY1-166" fmla="*/ 105755 h 1442990"/>
              <a:gd name="connsiteX2-167" fmla="*/ 4558350 w 5052447"/>
              <a:gd name="connsiteY2-168" fmla="*/ 260737 h 1442990"/>
              <a:gd name="connsiteX3-169" fmla="*/ 5052447 w 5052447"/>
              <a:gd name="connsiteY3-170" fmla="*/ 460368 h 1442990"/>
              <a:gd name="connsiteX4-171" fmla="*/ 4618494 w 5052447"/>
              <a:gd name="connsiteY4-172" fmla="*/ 1103876 h 1442990"/>
              <a:gd name="connsiteX5-173" fmla="*/ 3225495 w 5052447"/>
              <a:gd name="connsiteY5-174" fmla="*/ 1442990 h 1442990"/>
              <a:gd name="connsiteX6-175" fmla="*/ 277122 w 5052447"/>
              <a:gd name="connsiteY6-176" fmla="*/ 1442990 h 1442990"/>
              <a:gd name="connsiteX7-177" fmla="*/ 0 w 5052447"/>
              <a:gd name="connsiteY7-178" fmla="*/ 1165868 h 1442990"/>
              <a:gd name="connsiteX8-179" fmla="*/ 0 w 5052447"/>
              <a:gd name="connsiteY8-180" fmla="*/ 57412 h 1442990"/>
              <a:gd name="connsiteX0-181" fmla="*/ 480563 w 5052447"/>
              <a:gd name="connsiteY0-182" fmla="*/ 274464 h 1337234"/>
              <a:gd name="connsiteX1-183" fmla="*/ 2493380 w 5052447"/>
              <a:gd name="connsiteY1-184" fmla="*/ -1 h 1337234"/>
              <a:gd name="connsiteX2-185" fmla="*/ 4558350 w 5052447"/>
              <a:gd name="connsiteY2-186" fmla="*/ 154981 h 1337234"/>
              <a:gd name="connsiteX3-187" fmla="*/ 5052447 w 5052447"/>
              <a:gd name="connsiteY3-188" fmla="*/ 354612 h 1337234"/>
              <a:gd name="connsiteX4-189" fmla="*/ 4618494 w 5052447"/>
              <a:gd name="connsiteY4-190" fmla="*/ 998120 h 1337234"/>
              <a:gd name="connsiteX5-191" fmla="*/ 3225495 w 5052447"/>
              <a:gd name="connsiteY5-192" fmla="*/ 1337234 h 1337234"/>
              <a:gd name="connsiteX6-193" fmla="*/ 277122 w 5052447"/>
              <a:gd name="connsiteY6-194" fmla="*/ 1337234 h 1337234"/>
              <a:gd name="connsiteX7-195" fmla="*/ 0 w 5052447"/>
              <a:gd name="connsiteY7-196" fmla="*/ 1060112 h 1337234"/>
              <a:gd name="connsiteX8-197" fmla="*/ 480563 w 5052447"/>
              <a:gd name="connsiteY8-198" fmla="*/ 274464 h 133723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5052447" h="1337234">
                <a:moveTo>
                  <a:pt x="480563" y="274464"/>
                </a:moveTo>
                <a:cubicBezTo>
                  <a:pt x="480563" y="121414"/>
                  <a:pt x="2340330" y="-1"/>
                  <a:pt x="2493380" y="-1"/>
                </a:cubicBezTo>
                <a:lnTo>
                  <a:pt x="4558350" y="154981"/>
                </a:lnTo>
                <a:cubicBezTo>
                  <a:pt x="4711400" y="154981"/>
                  <a:pt x="5052447" y="201562"/>
                  <a:pt x="5052447" y="354612"/>
                </a:cubicBezTo>
                <a:cubicBezTo>
                  <a:pt x="5052447" y="724097"/>
                  <a:pt x="4974955" y="613137"/>
                  <a:pt x="4618494" y="998120"/>
                </a:cubicBezTo>
                <a:cubicBezTo>
                  <a:pt x="4169043" y="1259658"/>
                  <a:pt x="3378545" y="1337234"/>
                  <a:pt x="3225495" y="1337234"/>
                </a:cubicBezTo>
                <a:lnTo>
                  <a:pt x="277122" y="1337234"/>
                </a:lnTo>
                <a:cubicBezTo>
                  <a:pt x="124072" y="1337234"/>
                  <a:pt x="0" y="1213162"/>
                  <a:pt x="0" y="1060112"/>
                </a:cubicBezTo>
                <a:lnTo>
                  <a:pt x="480563" y="274464"/>
                </a:lnTo>
                <a:close/>
              </a:path>
            </a:pathLst>
          </a:custGeom>
          <a:solidFill>
            <a:schemeClr val="bg1">
              <a:lumMod val="7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6199322"/>
            <a:ext cx="12192000" cy="6586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6590665" y="2670810"/>
            <a:ext cx="4533265" cy="481330"/>
          </a:xfrm>
          <a:prstGeom prst="roundRect">
            <a:avLst>
              <a:gd name="adj" fmla="val 50000"/>
            </a:avLst>
          </a:prstGeom>
          <a:solidFill>
            <a:srgbClr val="F7CD3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424580" y="1405323"/>
            <a:ext cx="47548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zh-CN" altLang="en-US" sz="6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rPr>
              <a:t>手持式分析仪</a:t>
            </a:r>
            <a:endParaRPr kumimoji="1" lang="zh-CN" altLang="en-US" sz="6000" dirty="0" smtClean="0">
              <a:solidFill>
                <a:schemeClr val="tx1">
                  <a:lumMod val="75000"/>
                  <a:lumOff val="25000"/>
                </a:schemeClr>
              </a:solidFill>
              <a:latin typeface="字魂105号-简雅黑" panose="00000500000000000000" pitchFamily="2" charset="-122"/>
              <a:ea typeface="字魂105号-简雅黑" panose="00000500000000000000" pitchFamily="2" charset="-122"/>
              <a:cs typeface="微软雅黑" panose="020B0503020204020204" charset="-122"/>
              <a:sym typeface="字魂105号-简雅黑" panose="00000500000000000000" pitchFamily="2" charset="-122"/>
            </a:endParaRPr>
          </a:p>
        </p:txBody>
      </p:sp>
      <p:sp>
        <p:nvSpPr>
          <p:cNvPr id="14" name="三角形 13"/>
          <p:cNvSpPr/>
          <p:nvPr/>
        </p:nvSpPr>
        <p:spPr>
          <a:xfrm rot="12507559">
            <a:off x="5215834" y="2515079"/>
            <a:ext cx="588903" cy="507675"/>
          </a:xfrm>
          <a:prstGeom prst="triangle">
            <a:avLst>
              <a:gd name="adj" fmla="val 78594"/>
            </a:avLst>
          </a:prstGeom>
          <a:noFill/>
          <a:ln w="76200">
            <a:solidFill>
              <a:srgbClr val="FDCE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15" name="三角形 14"/>
          <p:cNvSpPr/>
          <p:nvPr/>
        </p:nvSpPr>
        <p:spPr>
          <a:xfrm rot="8100000">
            <a:off x="4913591" y="2285255"/>
            <a:ext cx="297480" cy="256448"/>
          </a:xfrm>
          <a:prstGeom prst="triangle">
            <a:avLst>
              <a:gd name="adj" fmla="val 78594"/>
            </a:avLst>
          </a:prstGeom>
          <a:noFill/>
          <a:ln w="76200">
            <a:solidFill>
              <a:srgbClr val="FDCE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16" name="三角形 15"/>
          <p:cNvSpPr/>
          <p:nvPr/>
        </p:nvSpPr>
        <p:spPr>
          <a:xfrm rot="4500000">
            <a:off x="4761418" y="1725770"/>
            <a:ext cx="115502" cy="99571"/>
          </a:xfrm>
          <a:prstGeom prst="triangle">
            <a:avLst>
              <a:gd name="adj" fmla="val 78594"/>
            </a:avLst>
          </a:prstGeom>
          <a:noFill/>
          <a:ln w="76200">
            <a:solidFill>
              <a:srgbClr val="FDCE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054078" y="977713"/>
            <a:ext cx="3502617" cy="4953519"/>
          </a:xfrm>
          <a:prstGeom prst="roundRect">
            <a:avLst/>
          </a:prstGeom>
          <a:solidFill>
            <a:srgbClr val="F7D2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967403" y="2691957"/>
            <a:ext cx="3840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zh-CN" altLang="en-US" sz="2400" dirty="0">
                <a:solidFill>
                  <a:schemeClr val="bg1"/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手动添加</a:t>
            </a:r>
            <a:r>
              <a:rPr kumimoji="1" lang="en-US" altLang="zh-CN" sz="2400" dirty="0">
                <a:solidFill>
                  <a:schemeClr val="bg1"/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智能微调使用说明</a:t>
            </a:r>
            <a:endParaRPr kumimoji="1" lang="en-US" altLang="zh-CN" sz="2400" dirty="0">
              <a:solidFill>
                <a:schemeClr val="bg1"/>
              </a:solidFill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1193528" y="1166049"/>
            <a:ext cx="3232726" cy="4571830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098" y="2052680"/>
            <a:ext cx="4677534" cy="4677534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096000" y="4246942"/>
            <a:ext cx="20377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000" smtClean="0">
                <a:solidFill>
                  <a:schemeClr val="bg1">
                    <a:lumMod val="9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Security</a:t>
            </a:r>
            <a:endParaRPr kumimoji="1" lang="zh-CN" altLang="en-US" sz="4000" dirty="0">
              <a:solidFill>
                <a:schemeClr val="bg1">
                  <a:lumMod val="95000"/>
                </a:schemeClr>
              </a:solidFill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256992" y="4954828"/>
            <a:ext cx="1083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smtClean="0">
                <a:solidFill>
                  <a:schemeClr val="bg1">
                    <a:lumMod val="9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Target</a:t>
            </a:r>
            <a:endParaRPr kumimoji="1" lang="zh-CN" altLang="en-US" dirty="0">
              <a:solidFill>
                <a:schemeClr val="bg1">
                  <a:lumMod val="95000"/>
                </a:schemeClr>
              </a:solidFill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070536" y="3906650"/>
            <a:ext cx="24753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200" smtClean="0">
                <a:solidFill>
                  <a:schemeClr val="bg1">
                    <a:lumMod val="9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Responsibility</a:t>
            </a:r>
            <a:endParaRPr kumimoji="1" lang="zh-CN" altLang="en-US" sz="3200" dirty="0">
              <a:solidFill>
                <a:schemeClr val="bg1">
                  <a:lumMod val="95000"/>
                </a:schemeClr>
              </a:solidFill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536050" y="1605074"/>
            <a:ext cx="1720312" cy="170481"/>
          </a:xfrm>
          <a:prstGeom prst="rect">
            <a:avLst/>
          </a:prstGeom>
          <a:solidFill>
            <a:srgbClr val="E9CC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536050" y="1963891"/>
            <a:ext cx="1284835" cy="250689"/>
          </a:xfrm>
          <a:prstGeom prst="rect">
            <a:avLst/>
          </a:prstGeom>
          <a:solidFill>
            <a:srgbClr val="E9CC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536050" y="2366360"/>
            <a:ext cx="1284835" cy="250689"/>
          </a:xfrm>
          <a:prstGeom prst="rect">
            <a:avLst/>
          </a:prstGeom>
          <a:solidFill>
            <a:srgbClr val="E9CC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标题 2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5005070" y="719455"/>
            <a:ext cx="2181225" cy="697865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bg1"/>
                </a:solidFill>
                <a:uFillTx/>
                <a:latin typeface="+mn-lt"/>
                <a:ea typeface="阿里巴巴普惠体 R" panose="00020600040101010101" charset="-122"/>
                <a:cs typeface="+mn-lt"/>
                <a:sym typeface="+mn-ea"/>
              </a:defRPr>
            </a:lvl1pPr>
          </a:lstStyle>
          <a:p>
            <a:pPr lvl="0" algn="ctr"/>
            <a:r>
              <a:rPr b="0" dirty="0">
                <a:solidFill>
                  <a:schemeClr val="tx1">
                    <a:lumMod val="65000"/>
                    <a:lumOff val="35000"/>
                  </a:schemeClr>
                </a:solidFill>
                <a:latin typeface="字魂35号-经典雅黑" panose="02000000000000000000" charset="-122"/>
                <a:ea typeface="字魂35号-经典雅黑" panose="02000000000000000000" charset="-122"/>
                <a:sym typeface="+mn-ea"/>
              </a:rPr>
              <a:t>目录</a:t>
            </a:r>
            <a:endParaRPr lang="en-US" altLang="zh-CN" b="0" dirty="0">
              <a:solidFill>
                <a:schemeClr val="tx1">
                  <a:lumMod val="65000"/>
                  <a:lumOff val="35000"/>
                </a:schemeClr>
              </a:solidFill>
              <a:latin typeface="字魂35号-经典雅黑" panose="02000000000000000000" charset="-122"/>
              <a:ea typeface="字魂35号-经典雅黑" panose="02000000000000000000" charset="-122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450340" y="2260600"/>
            <a:ext cx="1828800" cy="2198370"/>
            <a:chOff x="1562" y="3560"/>
            <a:chExt cx="2880" cy="3462"/>
          </a:xfrm>
        </p:grpSpPr>
        <p:grpSp>
          <p:nvGrpSpPr>
            <p:cNvPr id="4" name="组合 3"/>
            <p:cNvGrpSpPr/>
            <p:nvPr/>
          </p:nvGrpSpPr>
          <p:grpSpPr>
            <a:xfrm rot="0">
              <a:off x="1562" y="3560"/>
              <a:ext cx="2880" cy="3463"/>
              <a:chOff x="1678" y="3298"/>
              <a:chExt cx="3896" cy="4684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1678" y="4086"/>
                <a:ext cx="3896" cy="3896"/>
              </a:xfrm>
              <a:prstGeom prst="ellipse">
                <a:avLst/>
              </a:prstGeom>
              <a:solidFill>
                <a:srgbClr val="F7D2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思源宋体" panose="02020400000000000000" charset="-122"/>
                </a:endParaRPr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2680" y="3298"/>
                <a:ext cx="1893" cy="189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D2564A"/>
                  </a:solidFill>
                  <a:cs typeface="思源宋体" panose="02020400000000000000" charset="-122"/>
                </a:endParaRPr>
              </a:p>
            </p:txBody>
          </p:sp>
        </p:grpSp>
        <p:sp>
          <p:nvSpPr>
            <p:cNvPr id="65" name="文本框 64"/>
            <p:cNvSpPr txBox="1"/>
            <p:nvPr/>
          </p:nvSpPr>
          <p:spPr>
            <a:xfrm>
              <a:off x="2594" y="3898"/>
              <a:ext cx="904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>
                  <a:solidFill>
                    <a:schemeClr val="bg1">
                      <a:lumMod val="50000"/>
                    </a:schemeClr>
                  </a:solidFill>
                  <a:latin typeface="字魂35号-经典雅黑" panose="02000000000000000000" charset="-122"/>
                  <a:ea typeface="字魂35号-经典雅黑" panose="02000000000000000000" charset="-122"/>
                  <a:cs typeface="思源宋体" panose="02020400000000000000" charset="-122"/>
                </a:rPr>
                <a:t>01</a:t>
              </a:r>
              <a:endParaRPr lang="en-US" altLang="zh-CN" sz="2400">
                <a:solidFill>
                  <a:schemeClr val="bg1">
                    <a:lumMod val="50000"/>
                  </a:schemeClr>
                </a:solidFill>
                <a:latin typeface="字魂35号-经典雅黑" panose="02000000000000000000" charset="-122"/>
                <a:ea typeface="字魂35号-经典雅黑" panose="02000000000000000000" charset="-122"/>
                <a:cs typeface="思源宋体" panose="02020400000000000000" charset="-122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1965" y="5234"/>
              <a:ext cx="2075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>
                  <a:solidFill>
                    <a:schemeClr val="bg1"/>
                  </a:solidFill>
                  <a:latin typeface="字魂35号-经典雅黑" panose="02000000000000000000" charset="-122"/>
                  <a:ea typeface="字魂35号-经典雅黑" panose="02000000000000000000" charset="-122"/>
                  <a:cs typeface="思源宋体" panose="02020400000000000000" charset="-122"/>
                </a:rPr>
                <a:t>仪器</a:t>
              </a:r>
              <a:endParaRPr lang="zh-CN" altLang="en-US" sz="2400">
                <a:solidFill>
                  <a:schemeClr val="bg1"/>
                </a:solidFill>
                <a:latin typeface="字魂35号-经典雅黑" panose="02000000000000000000" charset="-122"/>
                <a:ea typeface="字魂35号-经典雅黑" panose="02000000000000000000" charset="-122"/>
                <a:cs typeface="思源宋体" panose="02020400000000000000" charset="-122"/>
              </a:endParaRPr>
            </a:p>
            <a:p>
              <a:pPr algn="ctr"/>
              <a:r>
                <a:rPr lang="zh-CN" altLang="en-US" sz="2400">
                  <a:solidFill>
                    <a:schemeClr val="bg1"/>
                  </a:solidFill>
                  <a:latin typeface="字魂35号-经典雅黑" panose="02000000000000000000" charset="-122"/>
                  <a:ea typeface="字魂35号-经典雅黑" panose="02000000000000000000" charset="-122"/>
                  <a:cs typeface="思源宋体" panose="02020400000000000000" charset="-122"/>
                </a:rPr>
                <a:t>开关机</a:t>
              </a:r>
              <a:endParaRPr lang="zh-CN" altLang="en-US" sz="2400">
                <a:solidFill>
                  <a:schemeClr val="bg1"/>
                </a:solidFill>
                <a:latin typeface="字魂35号-经典雅黑" panose="02000000000000000000" charset="-122"/>
                <a:ea typeface="字魂35号-经典雅黑" panose="02000000000000000000" charset="-122"/>
                <a:cs typeface="思源宋体" panose="02020400000000000000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001135" y="2260600"/>
            <a:ext cx="1828800" cy="2198370"/>
            <a:chOff x="4737" y="3560"/>
            <a:chExt cx="2880" cy="3462"/>
          </a:xfrm>
        </p:grpSpPr>
        <p:grpSp>
          <p:nvGrpSpPr>
            <p:cNvPr id="26" name="组合 25"/>
            <p:cNvGrpSpPr/>
            <p:nvPr/>
          </p:nvGrpSpPr>
          <p:grpSpPr>
            <a:xfrm rot="0">
              <a:off x="4737" y="3560"/>
              <a:ext cx="2880" cy="3463"/>
              <a:chOff x="1678" y="3298"/>
              <a:chExt cx="3896" cy="4684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1678" y="4086"/>
                <a:ext cx="3896" cy="3896"/>
              </a:xfrm>
              <a:prstGeom prst="ellipse">
                <a:avLst/>
              </a:prstGeom>
              <a:solidFill>
                <a:srgbClr val="F5981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思源宋体" panose="02020400000000000000" charset="-122"/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2680" y="3298"/>
                <a:ext cx="1893" cy="189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D2564A"/>
                  </a:solidFill>
                  <a:cs typeface="思源宋体" panose="02020400000000000000" charset="-122"/>
                </a:endParaRPr>
              </a:p>
            </p:txBody>
          </p:sp>
        </p:grpSp>
        <p:sp>
          <p:nvSpPr>
            <p:cNvPr id="67" name="文本框 66"/>
            <p:cNvSpPr txBox="1"/>
            <p:nvPr/>
          </p:nvSpPr>
          <p:spPr>
            <a:xfrm>
              <a:off x="5625" y="3890"/>
              <a:ext cx="1104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>
                  <a:solidFill>
                    <a:schemeClr val="bg1">
                      <a:lumMod val="50000"/>
                    </a:schemeClr>
                  </a:solidFill>
                  <a:latin typeface="字魂35号-经典雅黑" panose="02000000000000000000" charset="-122"/>
                  <a:ea typeface="字魂35号-经典雅黑" panose="02000000000000000000" charset="-122"/>
                  <a:cs typeface="思源宋体" panose="02020400000000000000" charset="-122"/>
                </a:rPr>
                <a:t>02</a:t>
              </a:r>
              <a:endParaRPr lang="en-US" altLang="zh-CN" sz="2400">
                <a:solidFill>
                  <a:schemeClr val="bg1">
                    <a:lumMod val="50000"/>
                  </a:schemeClr>
                </a:solidFill>
                <a:latin typeface="字魂35号-经典雅黑" panose="02000000000000000000" charset="-122"/>
                <a:ea typeface="字魂35号-经典雅黑" panose="02000000000000000000" charset="-122"/>
                <a:cs typeface="思源宋体" panose="02020400000000000000" charset="-122"/>
              </a:endParaRP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5139" y="5234"/>
              <a:ext cx="2075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>
                  <a:solidFill>
                    <a:schemeClr val="bg1"/>
                  </a:solidFill>
                  <a:latin typeface="字魂35号-经典雅黑" panose="02000000000000000000" charset="-122"/>
                  <a:ea typeface="字魂35号-经典雅黑" panose="02000000000000000000" charset="-122"/>
                  <a:cs typeface="思源宋体" panose="02020400000000000000" charset="-122"/>
                </a:rPr>
                <a:t>用户</a:t>
              </a:r>
              <a:endParaRPr lang="zh-CN" altLang="en-US" sz="2400">
                <a:solidFill>
                  <a:schemeClr val="bg1"/>
                </a:solidFill>
                <a:latin typeface="字魂35号-经典雅黑" panose="02000000000000000000" charset="-122"/>
                <a:ea typeface="字魂35号-经典雅黑" panose="02000000000000000000" charset="-122"/>
                <a:cs typeface="思源宋体" panose="02020400000000000000" charset="-122"/>
              </a:endParaRPr>
            </a:p>
            <a:p>
              <a:pPr algn="ctr"/>
              <a:r>
                <a:rPr lang="zh-CN" altLang="en-US" sz="2400">
                  <a:solidFill>
                    <a:schemeClr val="bg1"/>
                  </a:solidFill>
                  <a:latin typeface="字魂35号-经典雅黑" panose="02000000000000000000" charset="-122"/>
                  <a:ea typeface="字魂35号-经典雅黑" panose="02000000000000000000" charset="-122"/>
                  <a:cs typeface="思源宋体" panose="02020400000000000000" charset="-122"/>
                </a:rPr>
                <a:t>登录</a:t>
              </a:r>
              <a:endParaRPr lang="zh-CN" altLang="en-US" sz="2400">
                <a:solidFill>
                  <a:schemeClr val="bg1"/>
                </a:solidFill>
                <a:latin typeface="字魂35号-经典雅黑" panose="02000000000000000000" charset="-122"/>
                <a:ea typeface="字魂35号-经典雅黑" panose="02000000000000000000" charset="-122"/>
                <a:cs typeface="思源宋体" panose="02020400000000000000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551930" y="2260600"/>
            <a:ext cx="1828800" cy="2198370"/>
            <a:chOff x="7911" y="3560"/>
            <a:chExt cx="2880" cy="3462"/>
          </a:xfrm>
        </p:grpSpPr>
        <p:grpSp>
          <p:nvGrpSpPr>
            <p:cNvPr id="45" name="组合 44"/>
            <p:cNvGrpSpPr/>
            <p:nvPr/>
          </p:nvGrpSpPr>
          <p:grpSpPr>
            <a:xfrm rot="0">
              <a:off x="7911" y="3560"/>
              <a:ext cx="2880" cy="3463"/>
              <a:chOff x="1678" y="3298"/>
              <a:chExt cx="3896" cy="4684"/>
            </a:xfrm>
          </p:grpSpPr>
          <p:sp>
            <p:nvSpPr>
              <p:cNvPr id="46" name="椭圆 45"/>
              <p:cNvSpPr/>
              <p:nvPr/>
            </p:nvSpPr>
            <p:spPr>
              <a:xfrm>
                <a:off x="1678" y="4086"/>
                <a:ext cx="3896" cy="3896"/>
              </a:xfrm>
              <a:prstGeom prst="ellipse">
                <a:avLst/>
              </a:prstGeom>
              <a:solidFill>
                <a:srgbClr val="F7D2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思源宋体" panose="02020400000000000000" charset="-122"/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2680" y="3298"/>
                <a:ext cx="1893" cy="189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D2564A"/>
                  </a:solidFill>
                  <a:cs typeface="思源宋体" panose="02020400000000000000" charset="-122"/>
                </a:endParaRPr>
              </a:p>
            </p:txBody>
          </p:sp>
        </p:grpSp>
        <p:sp>
          <p:nvSpPr>
            <p:cNvPr id="68" name="文本框 67"/>
            <p:cNvSpPr txBox="1"/>
            <p:nvPr/>
          </p:nvSpPr>
          <p:spPr>
            <a:xfrm>
              <a:off x="8816" y="3890"/>
              <a:ext cx="103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>
                  <a:solidFill>
                    <a:schemeClr val="bg1">
                      <a:lumMod val="50000"/>
                    </a:schemeClr>
                  </a:solidFill>
                  <a:latin typeface="字魂35号-经典雅黑" panose="02000000000000000000" charset="-122"/>
                  <a:ea typeface="字魂35号-经典雅黑" panose="02000000000000000000" charset="-122"/>
                  <a:cs typeface="思源宋体" panose="02020400000000000000" charset="-122"/>
                </a:rPr>
                <a:t>03</a:t>
              </a:r>
              <a:endParaRPr lang="en-US" altLang="zh-CN" sz="2400">
                <a:solidFill>
                  <a:schemeClr val="bg1">
                    <a:lumMod val="50000"/>
                  </a:schemeClr>
                </a:solidFill>
                <a:latin typeface="字魂35号-经典雅黑" panose="02000000000000000000" charset="-122"/>
                <a:ea typeface="字魂35号-经典雅黑" panose="02000000000000000000" charset="-122"/>
                <a:cs typeface="思源宋体" panose="02020400000000000000" charset="-122"/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8001" y="5234"/>
              <a:ext cx="2698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>
                  <a:solidFill>
                    <a:schemeClr val="bg1"/>
                  </a:solidFill>
                  <a:latin typeface="字魂35号-经典雅黑" panose="02000000000000000000" charset="-122"/>
                  <a:ea typeface="字魂35号-经典雅黑" panose="02000000000000000000" charset="-122"/>
                  <a:cs typeface="思源宋体" panose="02020400000000000000" charset="-122"/>
                </a:rPr>
                <a:t>智能微调系数与截距</a:t>
              </a:r>
              <a:endParaRPr lang="zh-CN" altLang="en-US" sz="2400">
                <a:solidFill>
                  <a:schemeClr val="bg1"/>
                </a:solidFill>
                <a:latin typeface="字魂35号-经典雅黑" panose="02000000000000000000" charset="-122"/>
                <a:ea typeface="字魂35号-经典雅黑" panose="02000000000000000000" charset="-122"/>
                <a:cs typeface="思源宋体" panose="02020400000000000000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9102725" y="2260600"/>
            <a:ext cx="1828800" cy="2198370"/>
            <a:chOff x="11086" y="3560"/>
            <a:chExt cx="2880" cy="3462"/>
          </a:xfrm>
        </p:grpSpPr>
        <p:grpSp>
          <p:nvGrpSpPr>
            <p:cNvPr id="50" name="组合 49"/>
            <p:cNvGrpSpPr/>
            <p:nvPr/>
          </p:nvGrpSpPr>
          <p:grpSpPr>
            <a:xfrm rot="0">
              <a:off x="11086" y="3560"/>
              <a:ext cx="2880" cy="3463"/>
              <a:chOff x="1678" y="3298"/>
              <a:chExt cx="3896" cy="4684"/>
            </a:xfrm>
          </p:grpSpPr>
          <p:sp>
            <p:nvSpPr>
              <p:cNvPr id="51" name="椭圆 50"/>
              <p:cNvSpPr/>
              <p:nvPr/>
            </p:nvSpPr>
            <p:spPr>
              <a:xfrm>
                <a:off x="1678" y="4086"/>
                <a:ext cx="3896" cy="3896"/>
              </a:xfrm>
              <a:prstGeom prst="ellipse">
                <a:avLst/>
              </a:prstGeom>
              <a:solidFill>
                <a:srgbClr val="F5981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思源宋体" panose="02020400000000000000" charset="-122"/>
                </a:endParaRPr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2680" y="3298"/>
                <a:ext cx="1893" cy="189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D2564A"/>
                  </a:solidFill>
                  <a:cs typeface="思源宋体" panose="02020400000000000000" charset="-122"/>
                </a:endParaRPr>
              </a:p>
            </p:txBody>
          </p:sp>
        </p:grpSp>
        <p:sp>
          <p:nvSpPr>
            <p:cNvPr id="69" name="文本框 68"/>
            <p:cNvSpPr txBox="1"/>
            <p:nvPr/>
          </p:nvSpPr>
          <p:spPr>
            <a:xfrm>
              <a:off x="12023" y="3890"/>
              <a:ext cx="1171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>
                  <a:solidFill>
                    <a:schemeClr val="bg1">
                      <a:lumMod val="50000"/>
                    </a:schemeClr>
                  </a:solidFill>
                  <a:latin typeface="字魂35号-经典雅黑" panose="02000000000000000000" charset="-122"/>
                  <a:ea typeface="字魂35号-经典雅黑" panose="02000000000000000000" charset="-122"/>
                  <a:cs typeface="思源宋体" panose="02020400000000000000" charset="-122"/>
                </a:rPr>
                <a:t>04</a:t>
              </a:r>
              <a:endParaRPr lang="en-US" altLang="zh-CN" sz="2400">
                <a:solidFill>
                  <a:schemeClr val="bg1">
                    <a:lumMod val="50000"/>
                  </a:schemeClr>
                </a:solidFill>
                <a:latin typeface="字魂35号-经典雅黑" panose="02000000000000000000" charset="-122"/>
                <a:ea typeface="字魂35号-经典雅黑" panose="02000000000000000000" charset="-122"/>
                <a:cs typeface="思源宋体" panose="02020400000000000000" charset="-122"/>
              </a:endParaRP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11489" y="5234"/>
              <a:ext cx="2075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>
                  <a:solidFill>
                    <a:schemeClr val="bg1"/>
                  </a:solidFill>
                  <a:latin typeface="字魂35号-经典雅黑" panose="02000000000000000000" charset="-122"/>
                  <a:ea typeface="字魂35号-经典雅黑" panose="02000000000000000000" charset="-122"/>
                  <a:cs typeface="思源宋体" panose="02020400000000000000" charset="-122"/>
                </a:rPr>
                <a:t>智能微调设置</a:t>
              </a:r>
              <a:endParaRPr lang="zh-CN" altLang="en-US" sz="2400">
                <a:solidFill>
                  <a:schemeClr val="bg1"/>
                </a:solidFill>
                <a:latin typeface="字魂35号-经典雅黑" panose="02000000000000000000" charset="-122"/>
                <a:ea typeface="字魂35号-经典雅黑" panose="02000000000000000000" charset="-122"/>
                <a:cs typeface="思源宋体" panose="02020400000000000000" charset="-122"/>
              </a:endParaRPr>
            </a:p>
          </p:txBody>
        </p:sp>
      </p:grpSp>
      <p:sp>
        <p:nvSpPr>
          <p:cNvPr id="3" name="任意多边形 2"/>
          <p:cNvSpPr/>
          <p:nvPr/>
        </p:nvSpPr>
        <p:spPr>
          <a:xfrm rot="19440000">
            <a:off x="-2756375" y="-1076552"/>
            <a:ext cx="7187279" cy="4290287"/>
          </a:xfrm>
          <a:custGeom>
            <a:avLst/>
            <a:gdLst>
              <a:gd name="connsiteX0" fmla="*/ 369 w 12892"/>
              <a:gd name="connsiteY0" fmla="*/ 6387 h 7695"/>
              <a:gd name="connsiteX1" fmla="*/ 5375 w 12892"/>
              <a:gd name="connsiteY1" fmla="*/ 0 h 7695"/>
              <a:gd name="connsiteX2" fmla="*/ 12766 w 12892"/>
              <a:gd name="connsiteY2" fmla="*/ 5083 h 7695"/>
              <a:gd name="connsiteX3" fmla="*/ 5890 w 12892"/>
              <a:gd name="connsiteY3" fmla="*/ 5459 h 7695"/>
              <a:gd name="connsiteX4" fmla="*/ 369 w 12892"/>
              <a:gd name="connsiteY4" fmla="*/ 6387 h 7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93" h="7696">
                <a:moveTo>
                  <a:pt x="369" y="6387"/>
                </a:moveTo>
                <a:cubicBezTo>
                  <a:pt x="369" y="3754"/>
                  <a:pt x="2740" y="0"/>
                  <a:pt x="5375" y="0"/>
                </a:cubicBezTo>
                <a:cubicBezTo>
                  <a:pt x="8008" y="0"/>
                  <a:pt x="11515" y="2765"/>
                  <a:pt x="12766" y="5083"/>
                </a:cubicBezTo>
                <a:cubicBezTo>
                  <a:pt x="13724" y="6858"/>
                  <a:pt x="9019" y="2229"/>
                  <a:pt x="5890" y="5459"/>
                </a:cubicBezTo>
                <a:cubicBezTo>
                  <a:pt x="2761" y="8687"/>
                  <a:pt x="-1244" y="7885"/>
                  <a:pt x="369" y="6387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F598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思源宋体" panose="02020400000000000000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 rot="19440000">
            <a:off x="-2806700" y="-1118235"/>
            <a:ext cx="6553899" cy="3912091"/>
          </a:xfrm>
          <a:custGeom>
            <a:avLst/>
            <a:gdLst>
              <a:gd name="connsiteX0" fmla="*/ 369 w 12892"/>
              <a:gd name="connsiteY0" fmla="*/ 6387 h 7695"/>
              <a:gd name="connsiteX1" fmla="*/ 5375 w 12892"/>
              <a:gd name="connsiteY1" fmla="*/ 0 h 7695"/>
              <a:gd name="connsiteX2" fmla="*/ 12766 w 12892"/>
              <a:gd name="connsiteY2" fmla="*/ 5083 h 7695"/>
              <a:gd name="connsiteX3" fmla="*/ 5890 w 12892"/>
              <a:gd name="connsiteY3" fmla="*/ 5459 h 7695"/>
              <a:gd name="connsiteX4" fmla="*/ 369 w 12892"/>
              <a:gd name="connsiteY4" fmla="*/ 6387 h 7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93" h="7696">
                <a:moveTo>
                  <a:pt x="369" y="6387"/>
                </a:moveTo>
                <a:cubicBezTo>
                  <a:pt x="369" y="3754"/>
                  <a:pt x="2740" y="0"/>
                  <a:pt x="5375" y="0"/>
                </a:cubicBezTo>
                <a:cubicBezTo>
                  <a:pt x="8008" y="0"/>
                  <a:pt x="11515" y="2765"/>
                  <a:pt x="12766" y="5083"/>
                </a:cubicBezTo>
                <a:cubicBezTo>
                  <a:pt x="13724" y="6858"/>
                  <a:pt x="9019" y="2229"/>
                  <a:pt x="5890" y="5459"/>
                </a:cubicBezTo>
                <a:cubicBezTo>
                  <a:pt x="2761" y="8687"/>
                  <a:pt x="-1244" y="7885"/>
                  <a:pt x="369" y="6387"/>
                </a:cubicBezTo>
                <a:close/>
              </a:path>
            </a:pathLst>
          </a:custGeom>
          <a:solidFill>
            <a:srgbClr val="FEC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思源宋体" panose="02020400000000000000" charset="-122"/>
            </a:endParaRPr>
          </a:p>
        </p:txBody>
      </p:sp>
      <p:sp>
        <p:nvSpPr>
          <p:cNvPr id="40" name="任意多边形 39"/>
          <p:cNvSpPr/>
          <p:nvPr/>
        </p:nvSpPr>
        <p:spPr>
          <a:xfrm rot="19440000" flipH="1" flipV="1">
            <a:off x="8053705" y="4112895"/>
            <a:ext cx="6770649" cy="4070985"/>
          </a:xfrm>
          <a:custGeom>
            <a:avLst/>
            <a:gdLst>
              <a:gd name="connsiteX0" fmla="*/ 214 w 7410"/>
              <a:gd name="connsiteY0" fmla="*/ 3699 h 4456"/>
              <a:gd name="connsiteX1" fmla="*/ 3114 w 7410"/>
              <a:gd name="connsiteY1" fmla="*/ 0 h 4456"/>
              <a:gd name="connsiteX2" fmla="*/ 7297 w 7410"/>
              <a:gd name="connsiteY2" fmla="*/ 2614 h 4456"/>
              <a:gd name="connsiteX3" fmla="*/ 3412 w 7410"/>
              <a:gd name="connsiteY3" fmla="*/ 3161 h 4456"/>
              <a:gd name="connsiteX4" fmla="*/ 214 w 7410"/>
              <a:gd name="connsiteY4" fmla="*/ 3699 h 4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11" h="4456">
                <a:moveTo>
                  <a:pt x="214" y="3699"/>
                </a:moveTo>
                <a:cubicBezTo>
                  <a:pt x="214" y="2174"/>
                  <a:pt x="1587" y="0"/>
                  <a:pt x="3114" y="0"/>
                </a:cubicBezTo>
                <a:cubicBezTo>
                  <a:pt x="4638" y="0"/>
                  <a:pt x="6645" y="1234"/>
                  <a:pt x="7297" y="2614"/>
                </a:cubicBezTo>
                <a:cubicBezTo>
                  <a:pt x="8008" y="4119"/>
                  <a:pt x="5224" y="1291"/>
                  <a:pt x="3412" y="3161"/>
                </a:cubicBezTo>
                <a:cubicBezTo>
                  <a:pt x="1599" y="5030"/>
                  <a:pt x="-720" y="4566"/>
                  <a:pt x="214" y="3699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F598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思源宋体" panose="02020400000000000000" charset="-122"/>
            </a:endParaRPr>
          </a:p>
        </p:txBody>
      </p:sp>
      <p:sp>
        <p:nvSpPr>
          <p:cNvPr id="41" name="任意多边形 40"/>
          <p:cNvSpPr/>
          <p:nvPr/>
        </p:nvSpPr>
        <p:spPr>
          <a:xfrm rot="19440000" flipH="1" flipV="1">
            <a:off x="9371108" y="5010960"/>
            <a:ext cx="4938892" cy="3060548"/>
          </a:xfrm>
          <a:custGeom>
            <a:avLst/>
            <a:gdLst>
              <a:gd name="connsiteX0" fmla="*/ 161 w 5405"/>
              <a:gd name="connsiteY0" fmla="*/ 2780 h 3349"/>
              <a:gd name="connsiteX1" fmla="*/ 2340 w 5405"/>
              <a:gd name="connsiteY1" fmla="*/ 0 h 3349"/>
              <a:gd name="connsiteX2" fmla="*/ 5406 w 5405"/>
              <a:gd name="connsiteY2" fmla="*/ 2126 h 3349"/>
              <a:gd name="connsiteX3" fmla="*/ 2564 w 5405"/>
              <a:gd name="connsiteY3" fmla="*/ 2376 h 3349"/>
              <a:gd name="connsiteX4" fmla="*/ 161 w 5405"/>
              <a:gd name="connsiteY4" fmla="*/ 2780 h 3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06" h="3350">
                <a:moveTo>
                  <a:pt x="161" y="2780"/>
                </a:moveTo>
                <a:cubicBezTo>
                  <a:pt x="161" y="1634"/>
                  <a:pt x="1193" y="0"/>
                  <a:pt x="2340" y="0"/>
                </a:cubicBezTo>
                <a:cubicBezTo>
                  <a:pt x="3486" y="0"/>
                  <a:pt x="5406" y="980"/>
                  <a:pt x="5406" y="2126"/>
                </a:cubicBezTo>
                <a:cubicBezTo>
                  <a:pt x="5406" y="3273"/>
                  <a:pt x="3926" y="970"/>
                  <a:pt x="2564" y="2376"/>
                </a:cubicBezTo>
                <a:cubicBezTo>
                  <a:pt x="1202" y="3781"/>
                  <a:pt x="-541" y="3432"/>
                  <a:pt x="161" y="2780"/>
                </a:cubicBezTo>
                <a:close/>
              </a:path>
            </a:pathLst>
          </a:custGeom>
          <a:solidFill>
            <a:srgbClr val="F461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思源宋体" panose="02020400000000000000" charset="-122"/>
            </a:endParaRPr>
          </a:p>
        </p:txBody>
      </p:sp>
    </p:spTree>
    <p:custDataLst>
      <p:tags r:id="rId2"/>
    </p:custDataLst>
  </p:cSld>
  <p:clrMapOvr>
    <a:masterClrMapping/>
  </p:clrMapOvr>
  <p:transition advTm="2000">
    <p:wheel spokes="2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 descr="说明书仪器用图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4945" y="617855"/>
            <a:ext cx="3130550" cy="5005705"/>
          </a:xfrm>
          <a:prstGeom prst="rect">
            <a:avLst/>
          </a:prstGeom>
        </p:spPr>
      </p:pic>
      <p:sp>
        <p:nvSpPr>
          <p:cNvPr id="4" name="框架 3"/>
          <p:cNvSpPr/>
          <p:nvPr/>
        </p:nvSpPr>
        <p:spPr>
          <a:xfrm>
            <a:off x="-978945" y="2098601"/>
            <a:ext cx="1333948" cy="2355924"/>
          </a:xfrm>
          <a:prstGeom prst="frame">
            <a:avLst>
              <a:gd name="adj1" fmla="val 6268"/>
            </a:avLst>
          </a:prstGeom>
          <a:gradFill>
            <a:gsLst>
              <a:gs pos="0">
                <a:srgbClr val="F59810"/>
              </a:gs>
              <a:gs pos="100000">
                <a:srgbClr val="FDCE3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23" name="圆角矩形 22"/>
          <p:cNvSpPr/>
          <p:nvPr/>
        </p:nvSpPr>
        <p:spPr>
          <a:xfrm rot="18900000">
            <a:off x="9279825" y="-1021114"/>
            <a:ext cx="1220853" cy="1220853"/>
          </a:xfrm>
          <a:prstGeom prst="roundRect">
            <a:avLst>
              <a:gd name="adj" fmla="val 16894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24" name="圆角矩形 23"/>
          <p:cNvSpPr/>
          <p:nvPr/>
        </p:nvSpPr>
        <p:spPr>
          <a:xfrm rot="18900000">
            <a:off x="10771994" y="-709469"/>
            <a:ext cx="1929085" cy="1929085"/>
          </a:xfrm>
          <a:prstGeom prst="roundRect">
            <a:avLst>
              <a:gd name="adj" fmla="val 6642"/>
            </a:avLst>
          </a:prstGeom>
          <a:noFill/>
          <a:ln w="50800">
            <a:gradFill>
              <a:gsLst>
                <a:gs pos="0">
                  <a:srgbClr val="F7D24D"/>
                </a:gs>
                <a:gs pos="99000">
                  <a:srgbClr val="F7D24D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27" name="圆角矩形 26"/>
          <p:cNvSpPr/>
          <p:nvPr/>
        </p:nvSpPr>
        <p:spPr>
          <a:xfrm rot="18900000">
            <a:off x="10599081" y="5079841"/>
            <a:ext cx="2467772" cy="2467772"/>
          </a:xfrm>
          <a:prstGeom prst="roundRect">
            <a:avLst>
              <a:gd name="adj" fmla="val 12271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30" name="圆角矩形 29"/>
          <p:cNvSpPr/>
          <p:nvPr/>
        </p:nvSpPr>
        <p:spPr>
          <a:xfrm rot="18900000">
            <a:off x="10968607" y="4231505"/>
            <a:ext cx="632246" cy="632246"/>
          </a:xfrm>
          <a:prstGeom prst="roundRect">
            <a:avLst>
              <a:gd name="adj" fmla="val 16894"/>
            </a:avLst>
          </a:prstGeom>
          <a:solidFill>
            <a:srgbClr val="F7D2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46" name="圆角矩形 45"/>
          <p:cNvSpPr/>
          <p:nvPr/>
        </p:nvSpPr>
        <p:spPr>
          <a:xfrm>
            <a:off x="8129270" y="2715895"/>
            <a:ext cx="340995" cy="287020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7" name="圆角矩形 46"/>
          <p:cNvSpPr/>
          <p:nvPr/>
        </p:nvSpPr>
        <p:spPr>
          <a:xfrm>
            <a:off x="8129270" y="4879975"/>
            <a:ext cx="1314450" cy="553085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圆角矩形 2"/>
          <p:cNvSpPr/>
          <p:nvPr/>
        </p:nvSpPr>
        <p:spPr>
          <a:xfrm rot="18900000">
            <a:off x="11851494" y="3002741"/>
            <a:ext cx="1929085" cy="1929085"/>
          </a:xfrm>
          <a:prstGeom prst="roundRect">
            <a:avLst>
              <a:gd name="adj" fmla="val 6642"/>
            </a:avLst>
          </a:prstGeom>
          <a:noFill/>
          <a:ln w="50800">
            <a:gradFill>
              <a:gsLst>
                <a:gs pos="0">
                  <a:srgbClr val="F7D24D"/>
                </a:gs>
                <a:gs pos="99000">
                  <a:srgbClr val="F7D24D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54" name="原创设计师QQ598969553          _6"/>
          <p:cNvSpPr/>
          <p:nvPr/>
        </p:nvSpPr>
        <p:spPr>
          <a:xfrm>
            <a:off x="1419831" y="2705428"/>
            <a:ext cx="3279515" cy="462161"/>
          </a:xfrm>
          <a:prstGeom prst="roundRect">
            <a:avLst/>
          </a:prstGeom>
          <a:solidFill>
            <a:srgbClr val="F59810"/>
          </a:soli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p>
            <a:pPr algn="ctr" defTabSz="1450975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5" name="原创设计师QQ598969553          _7"/>
          <p:cNvSpPr txBox="1"/>
          <p:nvPr/>
        </p:nvSpPr>
        <p:spPr>
          <a:xfrm>
            <a:off x="1651077" y="2755226"/>
            <a:ext cx="2797972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仪器开关</a:t>
            </a:r>
            <a:endParaRPr lang="zh-CN" altLang="en-US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6" name="原创设计师QQ598969553          _8"/>
          <p:cNvSpPr/>
          <p:nvPr/>
        </p:nvSpPr>
        <p:spPr>
          <a:xfrm>
            <a:off x="1419831" y="4827038"/>
            <a:ext cx="3279515" cy="462161"/>
          </a:xfrm>
          <a:prstGeom prst="roundRect">
            <a:avLst/>
          </a:prstGeom>
          <a:solidFill>
            <a:srgbClr val="F59810"/>
          </a:soli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800">
              <a:solidFill>
                <a:srgbClr val="FFFFFF"/>
              </a:solidFill>
              <a:latin typeface="等线 Light" panose="02010600030101010101" charset="-122"/>
              <a:cs typeface="等线 Light" panose="02010600030101010101" charset="-122"/>
              <a:sym typeface="+mn-lt"/>
            </a:endParaRPr>
          </a:p>
        </p:txBody>
      </p:sp>
      <p:sp>
        <p:nvSpPr>
          <p:cNvPr id="57" name="原创设计师QQ598969553          _9"/>
          <p:cNvSpPr txBox="1"/>
          <p:nvPr/>
        </p:nvSpPr>
        <p:spPr>
          <a:xfrm>
            <a:off x="1632027" y="4879316"/>
            <a:ext cx="2797972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电池更换</a:t>
            </a:r>
            <a:endParaRPr lang="en-US" altLang="zh-CN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58" name="直接箭头连接符 6"/>
          <p:cNvCxnSpPr/>
          <p:nvPr/>
        </p:nvCxnSpPr>
        <p:spPr>
          <a:xfrm flipH="1" flipV="1">
            <a:off x="5652770" y="2966085"/>
            <a:ext cx="1468755" cy="12065"/>
          </a:xfrm>
          <a:prstGeom prst="straightConnector1">
            <a:avLst/>
          </a:prstGeom>
          <a:ln w="25400" cap="flat" cmpd="sng">
            <a:solidFill>
              <a:srgbClr val="F59810"/>
            </a:solidFill>
            <a:prstDash val="solid"/>
            <a:round/>
            <a:headEnd type="arrow" w="med" len="med"/>
            <a:tailEnd type="none" w="med" len="med"/>
          </a:ln>
        </p:spPr>
      </p:cxnSp>
      <p:cxnSp>
        <p:nvCxnSpPr>
          <p:cNvPr id="59" name="直接箭头连接符 6"/>
          <p:cNvCxnSpPr/>
          <p:nvPr/>
        </p:nvCxnSpPr>
        <p:spPr>
          <a:xfrm flipH="1" flipV="1">
            <a:off x="5652770" y="5049520"/>
            <a:ext cx="1468755" cy="12065"/>
          </a:xfrm>
          <a:prstGeom prst="straightConnector1">
            <a:avLst/>
          </a:prstGeom>
          <a:ln w="25400" cap="flat" cmpd="sng">
            <a:solidFill>
              <a:srgbClr val="F59810"/>
            </a:solidFill>
            <a:prstDash val="solid"/>
            <a:round/>
            <a:headEnd type="arrow" w="med" len="med"/>
            <a:tailEnd type="none" w="med" len="med"/>
          </a:ln>
        </p:spPr>
      </p:cxnSp>
      <p:sp>
        <p:nvSpPr>
          <p:cNvPr id="39" name="文本框 38"/>
          <p:cNvSpPr txBox="1"/>
          <p:nvPr/>
        </p:nvSpPr>
        <p:spPr>
          <a:xfrm>
            <a:off x="354965" y="221615"/>
            <a:ext cx="232537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>
                <a:solidFill>
                  <a:srgbClr val="F59810"/>
                </a:solidFill>
                <a:latin typeface="字魂35号-经典雅黑" panose="02000000000000000000" charset="-122"/>
                <a:ea typeface="字魂35号-经典雅黑" panose="02000000000000000000" charset="-122"/>
                <a:cs typeface="思源宋体" panose="02020400000000000000" charset="-122"/>
                <a:sym typeface="+mn-ea"/>
              </a:rPr>
              <a:t>一、仪器开关机</a:t>
            </a:r>
            <a:endParaRPr lang="zh-CN" altLang="en-US" sz="2400" b="1">
              <a:solidFill>
                <a:srgbClr val="F59810"/>
              </a:solidFill>
              <a:latin typeface="字魂35号-经典雅黑" panose="02000000000000000000" charset="-122"/>
              <a:ea typeface="字魂35号-经典雅黑" panose="02000000000000000000" charset="-122"/>
              <a:cs typeface="思源宋体" panose="02020400000000000000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2762885"/>
            <a:ext cx="12193270" cy="941705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cs typeface="思源宋体" panose="02020400000000000000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 rot="0">
            <a:off x="1614170" y="2372995"/>
            <a:ext cx="1517015" cy="1515745"/>
            <a:chOff x="2462" y="4619"/>
            <a:chExt cx="2389" cy="2387"/>
          </a:xfrm>
        </p:grpSpPr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2462" y="4619"/>
              <a:ext cx="2389" cy="238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63500" sx="106000" sy="106000" algn="ctr" rotWithShape="0">
                <a:prstClr val="black">
                  <a:alpha val="2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en-US">
                <a:cs typeface="思源宋体" panose="02020400000000000000" charset="-122"/>
              </a:endParaRPr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2609" y="4764"/>
              <a:ext cx="2094" cy="2094"/>
            </a:xfrm>
            <a:prstGeom prst="ellipse">
              <a:avLst/>
            </a:prstGeom>
            <a:solidFill>
              <a:srgbClr val="F598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en-US" dirty="0">
                <a:cs typeface="思源宋体" panose="02020400000000000000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 rot="0">
            <a:off x="4967605" y="2372995"/>
            <a:ext cx="1517015" cy="1515745"/>
            <a:chOff x="2462" y="4619"/>
            <a:chExt cx="2389" cy="2387"/>
          </a:xfrm>
        </p:grpSpPr>
        <p:sp>
          <p:nvSpPr>
            <p:cNvPr id="14" name="Oval 19"/>
            <p:cNvSpPr>
              <a:spLocks noChangeArrowheads="1"/>
            </p:cNvSpPr>
            <p:nvPr/>
          </p:nvSpPr>
          <p:spPr bwMode="auto">
            <a:xfrm>
              <a:off x="2462" y="4619"/>
              <a:ext cx="2389" cy="238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63500" sx="106000" sy="106000" algn="ctr" rotWithShape="0">
                <a:prstClr val="black">
                  <a:alpha val="2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en-US">
                <a:cs typeface="思源宋体" panose="02020400000000000000" charset="-122"/>
              </a:endParaRPr>
            </a:p>
          </p:txBody>
        </p:sp>
        <p:sp>
          <p:nvSpPr>
            <p:cNvPr id="18" name="Oval 20"/>
            <p:cNvSpPr>
              <a:spLocks noChangeArrowheads="1"/>
            </p:cNvSpPr>
            <p:nvPr/>
          </p:nvSpPr>
          <p:spPr bwMode="auto">
            <a:xfrm>
              <a:off x="2609" y="4764"/>
              <a:ext cx="2094" cy="2094"/>
            </a:xfrm>
            <a:prstGeom prst="ellipse">
              <a:avLst/>
            </a:prstGeom>
            <a:solidFill>
              <a:srgbClr val="F461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en-US" dirty="0">
                <a:cs typeface="思源宋体" panose="02020400000000000000" charset="-122"/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779145" y="4036060"/>
            <a:ext cx="30645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>
                <a:solidFill>
                  <a:schemeClr val="tx1">
                    <a:lumMod val="50000"/>
                    <a:lumOff val="50000"/>
                  </a:schemeClr>
                </a:solidFill>
                <a:latin typeface="字魂35号-经典雅黑" panose="02000000000000000000" charset="-122"/>
                <a:ea typeface="字魂35号-经典雅黑" panose="02000000000000000000" charset="-122"/>
                <a:cs typeface="思源宋体" panose="02020400000000000000" charset="-122"/>
              </a:rPr>
              <a:t>请输入正确的账号和密码</a:t>
            </a:r>
            <a:endParaRPr lang="zh-CN" altLang="en-US" sz="2000">
              <a:solidFill>
                <a:schemeClr val="tx1">
                  <a:lumMod val="50000"/>
                  <a:lumOff val="50000"/>
                </a:schemeClr>
              </a:solidFill>
              <a:latin typeface="字魂35号-经典雅黑" panose="02000000000000000000" charset="-122"/>
              <a:ea typeface="字魂35号-经典雅黑" panose="02000000000000000000" charset="-122"/>
              <a:cs typeface="思源宋体" panose="02020400000000000000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789805" y="4036060"/>
            <a:ext cx="21475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>
                <a:solidFill>
                  <a:schemeClr val="tx1">
                    <a:lumMod val="50000"/>
                    <a:lumOff val="50000"/>
                  </a:schemeClr>
                </a:solidFill>
                <a:latin typeface="字魂35号-经典雅黑" panose="02000000000000000000" charset="-122"/>
                <a:ea typeface="字魂35号-经典雅黑" panose="02000000000000000000" charset="-122"/>
                <a:cs typeface="思源宋体" panose="02020400000000000000" charset="-122"/>
              </a:rPr>
              <a:t>普通用户（user）</a:t>
            </a:r>
            <a:endParaRPr lang="zh-CN" altLang="en-US" sz="2000">
              <a:solidFill>
                <a:schemeClr val="tx1">
                  <a:lumMod val="50000"/>
                  <a:lumOff val="50000"/>
                </a:schemeClr>
              </a:solidFill>
              <a:latin typeface="字魂35号-经典雅黑" panose="02000000000000000000" charset="-122"/>
              <a:ea typeface="字魂35号-经典雅黑" panose="02000000000000000000" charset="-122"/>
              <a:cs typeface="思源宋体" panose="02020400000000000000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354965" y="221615"/>
            <a:ext cx="201930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>
                <a:solidFill>
                  <a:srgbClr val="F59810"/>
                </a:solidFill>
                <a:latin typeface="字魂35号-经典雅黑" panose="02000000000000000000" charset="-122"/>
                <a:ea typeface="字魂35号-经典雅黑" panose="02000000000000000000" charset="-122"/>
                <a:cs typeface="思源宋体" panose="02020400000000000000" charset="-122"/>
                <a:sym typeface="+mn-ea"/>
              </a:rPr>
              <a:t>二、用户登录</a:t>
            </a:r>
            <a:endParaRPr lang="zh-CN" altLang="en-US" sz="2400" b="1">
              <a:solidFill>
                <a:srgbClr val="F59810"/>
              </a:solidFill>
              <a:latin typeface="字魂35号-经典雅黑" panose="02000000000000000000" charset="-122"/>
              <a:ea typeface="字魂35号-经典雅黑" panose="02000000000000000000" charset="-122"/>
              <a:cs typeface="思源宋体" panose="02020400000000000000" charset="-122"/>
              <a:sym typeface="+mn-ea"/>
            </a:endParaRPr>
          </a:p>
        </p:txBody>
      </p:sp>
      <p:pic>
        <p:nvPicPr>
          <p:cNvPr id="56" name="图片 55" descr="lentk6735_65c_l1_ScreenShot_2020042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19110" y="1818005"/>
            <a:ext cx="2718435" cy="4832985"/>
          </a:xfrm>
          <a:prstGeom prst="rect">
            <a:avLst/>
          </a:prstGeom>
        </p:spPr>
      </p:pic>
      <p:sp>
        <p:nvSpPr>
          <p:cNvPr id="61" name="任意多边形 60"/>
          <p:cNvSpPr/>
          <p:nvPr/>
        </p:nvSpPr>
        <p:spPr>
          <a:xfrm rot="-19440000" flipV="1">
            <a:off x="-1426845" y="4913630"/>
            <a:ext cx="3876040" cy="2330814"/>
          </a:xfrm>
          <a:custGeom>
            <a:avLst/>
            <a:gdLst>
              <a:gd name="connsiteX0" fmla="*/ 214 w 7410"/>
              <a:gd name="connsiteY0" fmla="*/ 3699 h 4456"/>
              <a:gd name="connsiteX1" fmla="*/ 3114 w 7410"/>
              <a:gd name="connsiteY1" fmla="*/ 0 h 4456"/>
              <a:gd name="connsiteX2" fmla="*/ 7297 w 7410"/>
              <a:gd name="connsiteY2" fmla="*/ 2614 h 4456"/>
              <a:gd name="connsiteX3" fmla="*/ 3412 w 7410"/>
              <a:gd name="connsiteY3" fmla="*/ 3161 h 4456"/>
              <a:gd name="connsiteX4" fmla="*/ 214 w 7410"/>
              <a:gd name="connsiteY4" fmla="*/ 3699 h 4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11" h="4456">
                <a:moveTo>
                  <a:pt x="214" y="3699"/>
                </a:moveTo>
                <a:cubicBezTo>
                  <a:pt x="214" y="2174"/>
                  <a:pt x="1587" y="0"/>
                  <a:pt x="3114" y="0"/>
                </a:cubicBezTo>
                <a:cubicBezTo>
                  <a:pt x="4638" y="0"/>
                  <a:pt x="6645" y="1234"/>
                  <a:pt x="7297" y="2614"/>
                </a:cubicBezTo>
                <a:cubicBezTo>
                  <a:pt x="8008" y="4119"/>
                  <a:pt x="5224" y="1291"/>
                  <a:pt x="3412" y="3161"/>
                </a:cubicBezTo>
                <a:cubicBezTo>
                  <a:pt x="1599" y="5030"/>
                  <a:pt x="-720" y="4566"/>
                  <a:pt x="214" y="3699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F461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思源宋体" panose="02020400000000000000" charset="-122"/>
            </a:endParaRPr>
          </a:p>
        </p:txBody>
      </p:sp>
      <p:sp>
        <p:nvSpPr>
          <p:cNvPr id="62" name="任意多边形 61"/>
          <p:cNvSpPr/>
          <p:nvPr/>
        </p:nvSpPr>
        <p:spPr>
          <a:xfrm rot="-19440000" flipV="1">
            <a:off x="-1132743" y="5427711"/>
            <a:ext cx="2827597" cy="1752382"/>
          </a:xfrm>
          <a:custGeom>
            <a:avLst/>
            <a:gdLst>
              <a:gd name="connsiteX0" fmla="*/ 161 w 5405"/>
              <a:gd name="connsiteY0" fmla="*/ 2780 h 3349"/>
              <a:gd name="connsiteX1" fmla="*/ 2340 w 5405"/>
              <a:gd name="connsiteY1" fmla="*/ 0 h 3349"/>
              <a:gd name="connsiteX2" fmla="*/ 5406 w 5405"/>
              <a:gd name="connsiteY2" fmla="*/ 2126 h 3349"/>
              <a:gd name="connsiteX3" fmla="*/ 2564 w 5405"/>
              <a:gd name="connsiteY3" fmla="*/ 2376 h 3349"/>
              <a:gd name="connsiteX4" fmla="*/ 161 w 5405"/>
              <a:gd name="connsiteY4" fmla="*/ 2780 h 3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06" h="3350">
                <a:moveTo>
                  <a:pt x="161" y="2780"/>
                </a:moveTo>
                <a:cubicBezTo>
                  <a:pt x="161" y="1634"/>
                  <a:pt x="1193" y="0"/>
                  <a:pt x="2340" y="0"/>
                </a:cubicBezTo>
                <a:cubicBezTo>
                  <a:pt x="3486" y="0"/>
                  <a:pt x="5406" y="980"/>
                  <a:pt x="5406" y="2126"/>
                </a:cubicBezTo>
                <a:cubicBezTo>
                  <a:pt x="5406" y="3273"/>
                  <a:pt x="3926" y="970"/>
                  <a:pt x="2564" y="2376"/>
                </a:cubicBezTo>
                <a:cubicBezTo>
                  <a:pt x="1202" y="3781"/>
                  <a:pt x="-541" y="3432"/>
                  <a:pt x="161" y="2780"/>
                </a:cubicBezTo>
                <a:close/>
              </a:path>
            </a:pathLst>
          </a:custGeom>
          <a:solidFill>
            <a:srgbClr val="FEC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思源宋体" panose="02020400000000000000" charset="-122"/>
            </a:endParaRPr>
          </a:p>
        </p:txBody>
      </p:sp>
      <p:pic>
        <p:nvPicPr>
          <p:cNvPr id="60" name="图片 59" descr="账号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8490" y="2643505"/>
            <a:ext cx="966470" cy="966470"/>
          </a:xfrm>
          <a:prstGeom prst="rect">
            <a:avLst/>
          </a:prstGeom>
        </p:spPr>
      </p:pic>
      <p:pic>
        <p:nvPicPr>
          <p:cNvPr id="5" name="图片 4" descr="密码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3370" y="2786380"/>
            <a:ext cx="706120" cy="70612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535805" y="4474210"/>
            <a:ext cx="24657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>
                <a:solidFill>
                  <a:schemeClr val="tx1">
                    <a:lumMod val="50000"/>
                    <a:lumOff val="50000"/>
                  </a:schemeClr>
                </a:solidFill>
                <a:latin typeface="字魂35号-经典雅黑" panose="02000000000000000000" charset="-122"/>
                <a:ea typeface="字魂35号-经典雅黑" panose="02000000000000000000" charset="-122"/>
                <a:cs typeface="思源宋体" panose="02020400000000000000" charset="-122"/>
              </a:rPr>
              <a:t>默认登录密码为123</a:t>
            </a:r>
            <a:endParaRPr lang="zh-CN" altLang="en-US" sz="2000">
              <a:solidFill>
                <a:schemeClr val="tx1">
                  <a:lumMod val="50000"/>
                  <a:lumOff val="50000"/>
                </a:schemeClr>
              </a:solidFill>
              <a:latin typeface="字魂35号-经典雅黑" panose="02000000000000000000" charset="-122"/>
              <a:ea typeface="字魂35号-经典雅黑" panose="02000000000000000000" charset="-122"/>
              <a:cs typeface="思源宋体" panose="02020400000000000000" charset="-122"/>
            </a:endParaRPr>
          </a:p>
        </p:txBody>
      </p:sp>
      <p:sp>
        <p:nvSpPr>
          <p:cNvPr id="10" name="任意多边形 9"/>
          <p:cNvSpPr/>
          <p:nvPr/>
        </p:nvSpPr>
        <p:spPr>
          <a:xfrm rot="14820000" flipH="1" flipV="1">
            <a:off x="9512300" y="-415290"/>
            <a:ext cx="3876040" cy="2330814"/>
          </a:xfrm>
          <a:custGeom>
            <a:avLst/>
            <a:gdLst>
              <a:gd name="connsiteX0" fmla="*/ 214 w 7410"/>
              <a:gd name="connsiteY0" fmla="*/ 3699 h 4456"/>
              <a:gd name="connsiteX1" fmla="*/ 3114 w 7410"/>
              <a:gd name="connsiteY1" fmla="*/ 0 h 4456"/>
              <a:gd name="connsiteX2" fmla="*/ 7297 w 7410"/>
              <a:gd name="connsiteY2" fmla="*/ 2614 h 4456"/>
              <a:gd name="connsiteX3" fmla="*/ 3412 w 7410"/>
              <a:gd name="connsiteY3" fmla="*/ 3161 h 4456"/>
              <a:gd name="connsiteX4" fmla="*/ 214 w 7410"/>
              <a:gd name="connsiteY4" fmla="*/ 3699 h 4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11" h="4456">
                <a:moveTo>
                  <a:pt x="214" y="3699"/>
                </a:moveTo>
                <a:cubicBezTo>
                  <a:pt x="214" y="2174"/>
                  <a:pt x="1587" y="0"/>
                  <a:pt x="3114" y="0"/>
                </a:cubicBezTo>
                <a:cubicBezTo>
                  <a:pt x="4638" y="0"/>
                  <a:pt x="6645" y="1234"/>
                  <a:pt x="7297" y="2614"/>
                </a:cubicBezTo>
                <a:cubicBezTo>
                  <a:pt x="8008" y="4119"/>
                  <a:pt x="5224" y="1291"/>
                  <a:pt x="3412" y="3161"/>
                </a:cubicBezTo>
                <a:cubicBezTo>
                  <a:pt x="1599" y="5030"/>
                  <a:pt x="-720" y="4566"/>
                  <a:pt x="214" y="3699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F598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思源宋体" panose="02020400000000000000" charset="-122"/>
            </a:endParaRPr>
          </a:p>
        </p:txBody>
      </p:sp>
      <p:sp>
        <p:nvSpPr>
          <p:cNvPr id="11" name="任意多边形 10"/>
          <p:cNvSpPr/>
          <p:nvPr/>
        </p:nvSpPr>
        <p:spPr>
          <a:xfrm rot="14820000" flipH="1" flipV="1">
            <a:off x="10255211" y="-125999"/>
            <a:ext cx="2827597" cy="1752382"/>
          </a:xfrm>
          <a:custGeom>
            <a:avLst/>
            <a:gdLst>
              <a:gd name="connsiteX0" fmla="*/ 161 w 5405"/>
              <a:gd name="connsiteY0" fmla="*/ 2780 h 3349"/>
              <a:gd name="connsiteX1" fmla="*/ 2340 w 5405"/>
              <a:gd name="connsiteY1" fmla="*/ 0 h 3349"/>
              <a:gd name="connsiteX2" fmla="*/ 5406 w 5405"/>
              <a:gd name="connsiteY2" fmla="*/ 2126 h 3349"/>
              <a:gd name="connsiteX3" fmla="*/ 2564 w 5405"/>
              <a:gd name="connsiteY3" fmla="*/ 2376 h 3349"/>
              <a:gd name="connsiteX4" fmla="*/ 161 w 5405"/>
              <a:gd name="connsiteY4" fmla="*/ 2780 h 3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06" h="3350">
                <a:moveTo>
                  <a:pt x="161" y="2780"/>
                </a:moveTo>
                <a:cubicBezTo>
                  <a:pt x="161" y="1634"/>
                  <a:pt x="1193" y="0"/>
                  <a:pt x="2340" y="0"/>
                </a:cubicBezTo>
                <a:cubicBezTo>
                  <a:pt x="3486" y="0"/>
                  <a:pt x="5406" y="980"/>
                  <a:pt x="5406" y="2126"/>
                </a:cubicBezTo>
                <a:cubicBezTo>
                  <a:pt x="5406" y="3273"/>
                  <a:pt x="3926" y="970"/>
                  <a:pt x="2564" y="2376"/>
                </a:cubicBezTo>
                <a:cubicBezTo>
                  <a:pt x="1202" y="3781"/>
                  <a:pt x="-541" y="3432"/>
                  <a:pt x="161" y="2780"/>
                </a:cubicBezTo>
                <a:close/>
              </a:path>
            </a:pathLst>
          </a:custGeom>
          <a:solidFill>
            <a:srgbClr val="F461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思源宋体" panose="020204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088390" y="1114425"/>
            <a:ext cx="9716135" cy="460375"/>
          </a:xfrm>
          <a:prstGeom prst="rect">
            <a:avLst/>
          </a:prstGeom>
          <a:solidFill>
            <a:srgbClr val="FECF3F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1" name="组合 50"/>
          <p:cNvGrpSpPr/>
          <p:nvPr/>
        </p:nvGrpSpPr>
        <p:grpSpPr>
          <a:xfrm>
            <a:off x="102235" y="803275"/>
            <a:ext cx="11988800" cy="5962015"/>
            <a:chOff x="930" y="730"/>
            <a:chExt cx="17340" cy="9340"/>
          </a:xfrm>
        </p:grpSpPr>
        <p:sp>
          <p:nvSpPr>
            <p:cNvPr id="44" name="矩形 43"/>
            <p:cNvSpPr/>
            <p:nvPr/>
          </p:nvSpPr>
          <p:spPr>
            <a:xfrm>
              <a:off x="930" y="730"/>
              <a:ext cx="17340" cy="9340"/>
            </a:xfrm>
            <a:prstGeom prst="rect">
              <a:avLst/>
            </a:prstGeom>
            <a:noFill/>
            <a:ln>
              <a:solidFill>
                <a:srgbClr val="F5981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思源宋体" panose="02020400000000000000" charset="-122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3493" y="3974"/>
              <a:ext cx="4767" cy="1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思源宋体" panose="02020400000000000000" charset="-122"/>
              </a:endParaRPr>
            </a:p>
          </p:txBody>
        </p:sp>
      </p:grpSp>
      <p:graphicFrame>
        <p:nvGraphicFramePr>
          <p:cNvPr id="4" name="表格 3"/>
          <p:cNvGraphicFramePr/>
          <p:nvPr>
            <p:custDataLst>
              <p:tags r:id="rId1"/>
            </p:custDataLst>
          </p:nvPr>
        </p:nvGraphicFramePr>
        <p:xfrm>
          <a:off x="1088390" y="2098040"/>
          <a:ext cx="3158490" cy="3205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165"/>
                <a:gridCol w="812165"/>
                <a:gridCol w="1534160"/>
              </a:tblGrid>
              <a:tr h="4006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测量值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标准值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微调后理论测量值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6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879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812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844.7996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6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381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437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401.3804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6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198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229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238.4372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6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296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320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325.6964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6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635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667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627.542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6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341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363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365.7644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6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217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231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255.3548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5100" y="2043430"/>
            <a:ext cx="5648325" cy="338137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54965" y="221615"/>
            <a:ext cx="293179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>
                <a:solidFill>
                  <a:srgbClr val="F59810"/>
                </a:solidFill>
                <a:latin typeface="字魂35号-经典雅黑" panose="02000000000000000000" charset="-122"/>
                <a:ea typeface="字魂35号-经典雅黑" panose="02000000000000000000" charset="-122"/>
                <a:cs typeface="思源宋体" panose="02020400000000000000" charset="-122"/>
                <a:sym typeface="+mn-ea"/>
              </a:rPr>
              <a:t>三、微调系数与截距</a:t>
            </a:r>
            <a:endParaRPr lang="en-US" altLang="zh-CN" sz="2400" b="1">
              <a:solidFill>
                <a:srgbClr val="F59810"/>
              </a:solidFill>
              <a:latin typeface="字魂35号-经典雅黑" panose="02000000000000000000" charset="-122"/>
              <a:ea typeface="字魂35号-经典雅黑" panose="02000000000000000000" charset="-122"/>
              <a:cs typeface="思源宋体" panose="02020400000000000000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01725" y="1114425"/>
            <a:ext cx="97161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rPr>
              <a:t>使用原测试方案测试一组样品，得到测量值-标准值关系式</a:t>
            </a:r>
            <a:endParaRPr lang="zh-CN" altLang="en-US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字魂105号-简雅黑" panose="00000500000000000000" pitchFamily="2" charset="-122"/>
              <a:ea typeface="字魂105号-简雅黑" panose="00000500000000000000" pitchFamily="2" charset="-122"/>
              <a:cs typeface="微软雅黑" panose="020B0503020204020204" charset="-122"/>
              <a:sym typeface="字魂105号-简雅黑" panose="000005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217420" y="5781675"/>
            <a:ext cx="745807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rPr>
              <a:t>使用原测试方案测试一组样品，记录其测量值，并与标准值组成一条直线，使用该直线计算得到的测量值会更接近标准值。</a:t>
            </a:r>
            <a:endParaRPr lang="zh-CN" altLang="en-US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字魂105号-简雅黑" panose="00000500000000000000" pitchFamily="2" charset="-122"/>
              <a:ea typeface="字魂105号-简雅黑" panose="00000500000000000000" pitchFamily="2" charset="-122"/>
              <a:cs typeface="微软雅黑" panose="020B0503020204020204" charset="-122"/>
              <a:sym typeface="字魂105号-简雅黑" panose="00000500000000000000" pitchFamily="2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-1426845" y="-1188085"/>
            <a:ext cx="14042390" cy="8432165"/>
            <a:chOff x="-2247" y="-1871"/>
            <a:chExt cx="22114" cy="13279"/>
          </a:xfrm>
        </p:grpSpPr>
        <p:sp>
          <p:nvSpPr>
            <p:cNvPr id="61" name="任意多边形 60"/>
            <p:cNvSpPr/>
            <p:nvPr/>
          </p:nvSpPr>
          <p:spPr>
            <a:xfrm rot="-19440000" flipV="1">
              <a:off x="-2247" y="7738"/>
              <a:ext cx="6104" cy="3671"/>
            </a:xfrm>
            <a:custGeom>
              <a:avLst/>
              <a:gdLst>
                <a:gd name="connsiteX0" fmla="*/ 214 w 7410"/>
                <a:gd name="connsiteY0" fmla="*/ 3699 h 4456"/>
                <a:gd name="connsiteX1" fmla="*/ 3114 w 7410"/>
                <a:gd name="connsiteY1" fmla="*/ 0 h 4456"/>
                <a:gd name="connsiteX2" fmla="*/ 7297 w 7410"/>
                <a:gd name="connsiteY2" fmla="*/ 2614 h 4456"/>
                <a:gd name="connsiteX3" fmla="*/ 3412 w 7410"/>
                <a:gd name="connsiteY3" fmla="*/ 3161 h 4456"/>
                <a:gd name="connsiteX4" fmla="*/ 214 w 7410"/>
                <a:gd name="connsiteY4" fmla="*/ 3699 h 4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11" h="4456">
                  <a:moveTo>
                    <a:pt x="214" y="3699"/>
                  </a:moveTo>
                  <a:cubicBezTo>
                    <a:pt x="214" y="2174"/>
                    <a:pt x="1587" y="0"/>
                    <a:pt x="3114" y="0"/>
                  </a:cubicBezTo>
                  <a:cubicBezTo>
                    <a:pt x="4638" y="0"/>
                    <a:pt x="6645" y="1234"/>
                    <a:pt x="7297" y="2614"/>
                  </a:cubicBezTo>
                  <a:cubicBezTo>
                    <a:pt x="8008" y="4119"/>
                    <a:pt x="5224" y="1291"/>
                    <a:pt x="3412" y="3161"/>
                  </a:cubicBezTo>
                  <a:cubicBezTo>
                    <a:pt x="1599" y="5030"/>
                    <a:pt x="-720" y="4566"/>
                    <a:pt x="214" y="3699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4611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宋体" panose="02020400000000000000" charset="-122"/>
              </a:endParaRPr>
            </a:p>
          </p:txBody>
        </p:sp>
        <p:sp>
          <p:nvSpPr>
            <p:cNvPr id="62" name="任意多边形 61"/>
            <p:cNvSpPr/>
            <p:nvPr/>
          </p:nvSpPr>
          <p:spPr>
            <a:xfrm rot="-19440000" flipV="1">
              <a:off x="-1784" y="8548"/>
              <a:ext cx="4453" cy="2760"/>
            </a:xfrm>
            <a:custGeom>
              <a:avLst/>
              <a:gdLst>
                <a:gd name="connsiteX0" fmla="*/ 161 w 5405"/>
                <a:gd name="connsiteY0" fmla="*/ 2780 h 3349"/>
                <a:gd name="connsiteX1" fmla="*/ 2340 w 5405"/>
                <a:gd name="connsiteY1" fmla="*/ 0 h 3349"/>
                <a:gd name="connsiteX2" fmla="*/ 5406 w 5405"/>
                <a:gd name="connsiteY2" fmla="*/ 2126 h 3349"/>
                <a:gd name="connsiteX3" fmla="*/ 2564 w 5405"/>
                <a:gd name="connsiteY3" fmla="*/ 2376 h 3349"/>
                <a:gd name="connsiteX4" fmla="*/ 161 w 5405"/>
                <a:gd name="connsiteY4" fmla="*/ 2780 h 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06" h="3350">
                  <a:moveTo>
                    <a:pt x="161" y="2780"/>
                  </a:moveTo>
                  <a:cubicBezTo>
                    <a:pt x="161" y="1634"/>
                    <a:pt x="1193" y="0"/>
                    <a:pt x="2340" y="0"/>
                  </a:cubicBezTo>
                  <a:cubicBezTo>
                    <a:pt x="3486" y="0"/>
                    <a:pt x="5406" y="980"/>
                    <a:pt x="5406" y="2126"/>
                  </a:cubicBezTo>
                  <a:cubicBezTo>
                    <a:pt x="5406" y="3273"/>
                    <a:pt x="3926" y="970"/>
                    <a:pt x="2564" y="2376"/>
                  </a:cubicBezTo>
                  <a:cubicBezTo>
                    <a:pt x="1202" y="3781"/>
                    <a:pt x="-541" y="3432"/>
                    <a:pt x="161" y="2780"/>
                  </a:cubicBezTo>
                  <a:close/>
                </a:path>
              </a:pathLst>
            </a:custGeom>
            <a:solidFill>
              <a:srgbClr val="FEC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宋体" panose="02020400000000000000" charset="-122"/>
              </a:endParaRPr>
            </a:p>
          </p:txBody>
        </p:sp>
        <p:sp>
          <p:nvSpPr>
            <p:cNvPr id="33" name="任意多边形 32"/>
            <p:cNvSpPr/>
            <p:nvPr/>
          </p:nvSpPr>
          <p:spPr>
            <a:xfrm rot="14820000" flipH="1" flipV="1">
              <a:off x="14980" y="-654"/>
              <a:ext cx="6104" cy="3671"/>
            </a:xfrm>
            <a:custGeom>
              <a:avLst/>
              <a:gdLst>
                <a:gd name="connsiteX0" fmla="*/ 214 w 7410"/>
                <a:gd name="connsiteY0" fmla="*/ 3699 h 4456"/>
                <a:gd name="connsiteX1" fmla="*/ 3114 w 7410"/>
                <a:gd name="connsiteY1" fmla="*/ 0 h 4456"/>
                <a:gd name="connsiteX2" fmla="*/ 7297 w 7410"/>
                <a:gd name="connsiteY2" fmla="*/ 2614 h 4456"/>
                <a:gd name="connsiteX3" fmla="*/ 3412 w 7410"/>
                <a:gd name="connsiteY3" fmla="*/ 3161 h 4456"/>
                <a:gd name="connsiteX4" fmla="*/ 214 w 7410"/>
                <a:gd name="connsiteY4" fmla="*/ 3699 h 4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11" h="4456">
                  <a:moveTo>
                    <a:pt x="214" y="3699"/>
                  </a:moveTo>
                  <a:cubicBezTo>
                    <a:pt x="214" y="2174"/>
                    <a:pt x="1587" y="0"/>
                    <a:pt x="3114" y="0"/>
                  </a:cubicBezTo>
                  <a:cubicBezTo>
                    <a:pt x="4638" y="0"/>
                    <a:pt x="6645" y="1234"/>
                    <a:pt x="7297" y="2614"/>
                  </a:cubicBezTo>
                  <a:cubicBezTo>
                    <a:pt x="8008" y="4119"/>
                    <a:pt x="5224" y="1291"/>
                    <a:pt x="3412" y="3161"/>
                  </a:cubicBezTo>
                  <a:cubicBezTo>
                    <a:pt x="1599" y="5030"/>
                    <a:pt x="-720" y="4566"/>
                    <a:pt x="214" y="3699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5981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宋体" panose="02020400000000000000" charset="-122"/>
              </a:endParaRPr>
            </a:p>
          </p:txBody>
        </p:sp>
        <p:sp>
          <p:nvSpPr>
            <p:cNvPr id="34" name="任意多边形 33"/>
            <p:cNvSpPr/>
            <p:nvPr/>
          </p:nvSpPr>
          <p:spPr>
            <a:xfrm rot="14820000" flipH="1" flipV="1">
              <a:off x="16150" y="-198"/>
              <a:ext cx="4453" cy="2760"/>
            </a:xfrm>
            <a:custGeom>
              <a:avLst/>
              <a:gdLst>
                <a:gd name="connsiteX0" fmla="*/ 161 w 5405"/>
                <a:gd name="connsiteY0" fmla="*/ 2780 h 3349"/>
                <a:gd name="connsiteX1" fmla="*/ 2340 w 5405"/>
                <a:gd name="connsiteY1" fmla="*/ 0 h 3349"/>
                <a:gd name="connsiteX2" fmla="*/ 5406 w 5405"/>
                <a:gd name="connsiteY2" fmla="*/ 2126 h 3349"/>
                <a:gd name="connsiteX3" fmla="*/ 2564 w 5405"/>
                <a:gd name="connsiteY3" fmla="*/ 2376 h 3349"/>
                <a:gd name="connsiteX4" fmla="*/ 161 w 5405"/>
                <a:gd name="connsiteY4" fmla="*/ 2780 h 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06" h="3350">
                  <a:moveTo>
                    <a:pt x="161" y="2780"/>
                  </a:moveTo>
                  <a:cubicBezTo>
                    <a:pt x="161" y="1634"/>
                    <a:pt x="1193" y="0"/>
                    <a:pt x="2340" y="0"/>
                  </a:cubicBezTo>
                  <a:cubicBezTo>
                    <a:pt x="3486" y="0"/>
                    <a:pt x="5406" y="980"/>
                    <a:pt x="5406" y="2126"/>
                  </a:cubicBezTo>
                  <a:cubicBezTo>
                    <a:pt x="5406" y="3273"/>
                    <a:pt x="3926" y="970"/>
                    <a:pt x="2564" y="2376"/>
                  </a:cubicBezTo>
                  <a:cubicBezTo>
                    <a:pt x="1202" y="3781"/>
                    <a:pt x="-541" y="3432"/>
                    <a:pt x="161" y="2780"/>
                  </a:cubicBezTo>
                  <a:close/>
                </a:path>
              </a:pathLst>
            </a:custGeom>
            <a:solidFill>
              <a:srgbClr val="F461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宋体" panose="02020400000000000000" charset="-122"/>
              </a:endParaRPr>
            </a:p>
          </p:txBody>
        </p:sp>
      </p:grpSp>
    </p:spTree>
    <p:custDataLst>
      <p:tags r:id="rId3"/>
    </p:custDataLst>
  </p:cSld>
  <p:clrMapOvr>
    <a:masterClrMapping/>
  </p:clrMapOvr>
  <p:transition advTm="2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QUAD-CORE A33 d7_ScreenShot_202204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1850" y="1003300"/>
            <a:ext cx="2225667" cy="39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图片 3" descr="QUAD-CORE A33 d7_ScreenShot_20220331_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9405" y="1026795"/>
            <a:ext cx="2225667" cy="39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图片 1" descr="QUAD-CORE A33 d7_ScreenShot_202203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2725" y="1026795"/>
            <a:ext cx="2225667" cy="39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矩形 15"/>
          <p:cNvSpPr/>
          <p:nvPr/>
        </p:nvSpPr>
        <p:spPr>
          <a:xfrm>
            <a:off x="1552575" y="5657215"/>
            <a:ext cx="5295265" cy="16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82725" y="5400040"/>
            <a:ext cx="49129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rPr>
              <a:t>点击左上角弹出列表，选择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rPr>
              <a:t>“</a:t>
            </a: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rPr>
              <a:t>智能微调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rPr>
              <a:t>”</a:t>
            </a: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rPr>
              <a:t>。</a:t>
            </a:r>
            <a:endParaRPr kumimoji="1" lang="zh-CN" altLang="en-US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字魂105号-简雅黑" panose="00000500000000000000" pitchFamily="2" charset="-122"/>
              <a:ea typeface="字魂105号-简雅黑" panose="00000500000000000000" pitchFamily="2" charset="-122"/>
              <a:cs typeface="微软雅黑" panose="020B0503020204020204" charset="-122"/>
              <a:sym typeface="字魂105号-简雅黑" panose="00000500000000000000" pitchFamily="2" charset="-122"/>
            </a:endParaRPr>
          </a:p>
        </p:txBody>
      </p:sp>
      <p:cxnSp>
        <p:nvCxnSpPr>
          <p:cNvPr id="22" name="直线连接符 21"/>
          <p:cNvCxnSpPr/>
          <p:nvPr/>
        </p:nvCxnSpPr>
        <p:spPr>
          <a:xfrm>
            <a:off x="1482436" y="5254336"/>
            <a:ext cx="9033163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354965" y="221615"/>
            <a:ext cx="263144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>
                <a:solidFill>
                  <a:srgbClr val="F59810"/>
                </a:solidFill>
                <a:latin typeface="字魂35号-经典雅黑" panose="02000000000000000000" charset="-122"/>
                <a:ea typeface="字魂35号-经典雅黑" panose="02000000000000000000" charset="-122"/>
                <a:cs typeface="思源宋体" panose="02020400000000000000" charset="-122"/>
                <a:sym typeface="+mn-ea"/>
              </a:rPr>
              <a:t>四、智能微调设置</a:t>
            </a:r>
            <a:endParaRPr lang="zh-CN" altLang="en-US" sz="2400" b="1">
              <a:solidFill>
                <a:srgbClr val="F59810"/>
              </a:solidFill>
              <a:latin typeface="字魂35号-经典雅黑" panose="02000000000000000000" charset="-122"/>
              <a:ea typeface="字魂35号-经典雅黑" panose="02000000000000000000" charset="-122"/>
              <a:cs typeface="思源宋体" panose="02020400000000000000" charset="-122"/>
              <a:sym typeface="+mn-ea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1482725" y="1136650"/>
            <a:ext cx="894080" cy="278130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4641850" y="1561465"/>
            <a:ext cx="1122045" cy="271780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9765665" y="1136650"/>
            <a:ext cx="399415" cy="277495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552575" y="6201410"/>
            <a:ext cx="6599555" cy="16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482725" y="5944235"/>
            <a:ext cx="62865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rPr>
              <a:t>点击菜单按钮进入下一步。</a:t>
            </a:r>
            <a:endParaRPr kumimoji="1" 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字魂105号-简雅黑" panose="00000500000000000000" pitchFamily="2" charset="-122"/>
              <a:ea typeface="字魂105号-简雅黑" panose="00000500000000000000" pitchFamily="2" charset="-122"/>
              <a:cs typeface="微软雅黑" panose="020B0503020204020204" charset="-122"/>
              <a:sym typeface="字魂105号-简雅黑" panose="00000500000000000000" pitchFamily="2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-1426845" y="-1188085"/>
            <a:ext cx="14042390" cy="8432165"/>
            <a:chOff x="-2247" y="-1871"/>
            <a:chExt cx="22114" cy="13279"/>
          </a:xfrm>
        </p:grpSpPr>
        <p:sp>
          <p:nvSpPr>
            <p:cNvPr id="61" name="任意多边形 60"/>
            <p:cNvSpPr/>
            <p:nvPr/>
          </p:nvSpPr>
          <p:spPr>
            <a:xfrm rot="-19440000" flipV="1">
              <a:off x="-2247" y="7738"/>
              <a:ext cx="6104" cy="3671"/>
            </a:xfrm>
            <a:custGeom>
              <a:avLst/>
              <a:gdLst>
                <a:gd name="connsiteX0" fmla="*/ 214 w 7410"/>
                <a:gd name="connsiteY0" fmla="*/ 3699 h 4456"/>
                <a:gd name="connsiteX1" fmla="*/ 3114 w 7410"/>
                <a:gd name="connsiteY1" fmla="*/ 0 h 4456"/>
                <a:gd name="connsiteX2" fmla="*/ 7297 w 7410"/>
                <a:gd name="connsiteY2" fmla="*/ 2614 h 4456"/>
                <a:gd name="connsiteX3" fmla="*/ 3412 w 7410"/>
                <a:gd name="connsiteY3" fmla="*/ 3161 h 4456"/>
                <a:gd name="connsiteX4" fmla="*/ 214 w 7410"/>
                <a:gd name="connsiteY4" fmla="*/ 3699 h 4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11" h="4456">
                  <a:moveTo>
                    <a:pt x="214" y="3699"/>
                  </a:moveTo>
                  <a:cubicBezTo>
                    <a:pt x="214" y="2174"/>
                    <a:pt x="1587" y="0"/>
                    <a:pt x="3114" y="0"/>
                  </a:cubicBezTo>
                  <a:cubicBezTo>
                    <a:pt x="4638" y="0"/>
                    <a:pt x="6645" y="1234"/>
                    <a:pt x="7297" y="2614"/>
                  </a:cubicBezTo>
                  <a:cubicBezTo>
                    <a:pt x="8008" y="4119"/>
                    <a:pt x="5224" y="1291"/>
                    <a:pt x="3412" y="3161"/>
                  </a:cubicBezTo>
                  <a:cubicBezTo>
                    <a:pt x="1599" y="5030"/>
                    <a:pt x="-720" y="4566"/>
                    <a:pt x="214" y="3699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4611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宋体" panose="02020400000000000000" charset="-122"/>
              </a:endParaRPr>
            </a:p>
          </p:txBody>
        </p:sp>
        <p:sp>
          <p:nvSpPr>
            <p:cNvPr id="62" name="任意多边形 61"/>
            <p:cNvSpPr/>
            <p:nvPr/>
          </p:nvSpPr>
          <p:spPr>
            <a:xfrm rot="-19440000" flipV="1">
              <a:off x="-1784" y="8548"/>
              <a:ext cx="4453" cy="2760"/>
            </a:xfrm>
            <a:custGeom>
              <a:avLst/>
              <a:gdLst>
                <a:gd name="connsiteX0" fmla="*/ 161 w 5405"/>
                <a:gd name="connsiteY0" fmla="*/ 2780 h 3349"/>
                <a:gd name="connsiteX1" fmla="*/ 2340 w 5405"/>
                <a:gd name="connsiteY1" fmla="*/ 0 h 3349"/>
                <a:gd name="connsiteX2" fmla="*/ 5406 w 5405"/>
                <a:gd name="connsiteY2" fmla="*/ 2126 h 3349"/>
                <a:gd name="connsiteX3" fmla="*/ 2564 w 5405"/>
                <a:gd name="connsiteY3" fmla="*/ 2376 h 3349"/>
                <a:gd name="connsiteX4" fmla="*/ 161 w 5405"/>
                <a:gd name="connsiteY4" fmla="*/ 2780 h 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06" h="3350">
                  <a:moveTo>
                    <a:pt x="161" y="2780"/>
                  </a:moveTo>
                  <a:cubicBezTo>
                    <a:pt x="161" y="1634"/>
                    <a:pt x="1193" y="0"/>
                    <a:pt x="2340" y="0"/>
                  </a:cubicBezTo>
                  <a:cubicBezTo>
                    <a:pt x="3486" y="0"/>
                    <a:pt x="5406" y="980"/>
                    <a:pt x="5406" y="2126"/>
                  </a:cubicBezTo>
                  <a:cubicBezTo>
                    <a:pt x="5406" y="3273"/>
                    <a:pt x="3926" y="970"/>
                    <a:pt x="2564" y="2376"/>
                  </a:cubicBezTo>
                  <a:cubicBezTo>
                    <a:pt x="1202" y="3781"/>
                    <a:pt x="-541" y="3432"/>
                    <a:pt x="161" y="2780"/>
                  </a:cubicBezTo>
                  <a:close/>
                </a:path>
              </a:pathLst>
            </a:custGeom>
            <a:solidFill>
              <a:srgbClr val="FEC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宋体" panose="02020400000000000000" charset="-122"/>
              </a:endParaRPr>
            </a:p>
          </p:txBody>
        </p:sp>
        <p:sp>
          <p:nvSpPr>
            <p:cNvPr id="33" name="任意多边形 32"/>
            <p:cNvSpPr/>
            <p:nvPr/>
          </p:nvSpPr>
          <p:spPr>
            <a:xfrm rot="14820000" flipH="1" flipV="1">
              <a:off x="14980" y="-654"/>
              <a:ext cx="6104" cy="3671"/>
            </a:xfrm>
            <a:custGeom>
              <a:avLst/>
              <a:gdLst>
                <a:gd name="connsiteX0" fmla="*/ 214 w 7410"/>
                <a:gd name="connsiteY0" fmla="*/ 3699 h 4456"/>
                <a:gd name="connsiteX1" fmla="*/ 3114 w 7410"/>
                <a:gd name="connsiteY1" fmla="*/ 0 h 4456"/>
                <a:gd name="connsiteX2" fmla="*/ 7297 w 7410"/>
                <a:gd name="connsiteY2" fmla="*/ 2614 h 4456"/>
                <a:gd name="connsiteX3" fmla="*/ 3412 w 7410"/>
                <a:gd name="connsiteY3" fmla="*/ 3161 h 4456"/>
                <a:gd name="connsiteX4" fmla="*/ 214 w 7410"/>
                <a:gd name="connsiteY4" fmla="*/ 3699 h 4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11" h="4456">
                  <a:moveTo>
                    <a:pt x="214" y="3699"/>
                  </a:moveTo>
                  <a:cubicBezTo>
                    <a:pt x="214" y="2174"/>
                    <a:pt x="1587" y="0"/>
                    <a:pt x="3114" y="0"/>
                  </a:cubicBezTo>
                  <a:cubicBezTo>
                    <a:pt x="4638" y="0"/>
                    <a:pt x="6645" y="1234"/>
                    <a:pt x="7297" y="2614"/>
                  </a:cubicBezTo>
                  <a:cubicBezTo>
                    <a:pt x="8008" y="4119"/>
                    <a:pt x="5224" y="1291"/>
                    <a:pt x="3412" y="3161"/>
                  </a:cubicBezTo>
                  <a:cubicBezTo>
                    <a:pt x="1599" y="5030"/>
                    <a:pt x="-720" y="4566"/>
                    <a:pt x="214" y="3699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5981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宋体" panose="02020400000000000000" charset="-122"/>
              </a:endParaRPr>
            </a:p>
          </p:txBody>
        </p:sp>
        <p:sp>
          <p:nvSpPr>
            <p:cNvPr id="34" name="任意多边形 33"/>
            <p:cNvSpPr/>
            <p:nvPr/>
          </p:nvSpPr>
          <p:spPr>
            <a:xfrm rot="14820000" flipH="1" flipV="1">
              <a:off x="16150" y="-198"/>
              <a:ext cx="4453" cy="2760"/>
            </a:xfrm>
            <a:custGeom>
              <a:avLst/>
              <a:gdLst>
                <a:gd name="connsiteX0" fmla="*/ 161 w 5405"/>
                <a:gd name="connsiteY0" fmla="*/ 2780 h 3349"/>
                <a:gd name="connsiteX1" fmla="*/ 2340 w 5405"/>
                <a:gd name="connsiteY1" fmla="*/ 0 h 3349"/>
                <a:gd name="connsiteX2" fmla="*/ 5406 w 5405"/>
                <a:gd name="connsiteY2" fmla="*/ 2126 h 3349"/>
                <a:gd name="connsiteX3" fmla="*/ 2564 w 5405"/>
                <a:gd name="connsiteY3" fmla="*/ 2376 h 3349"/>
                <a:gd name="connsiteX4" fmla="*/ 161 w 5405"/>
                <a:gd name="connsiteY4" fmla="*/ 2780 h 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06" h="3350">
                  <a:moveTo>
                    <a:pt x="161" y="2780"/>
                  </a:moveTo>
                  <a:cubicBezTo>
                    <a:pt x="161" y="1634"/>
                    <a:pt x="1193" y="0"/>
                    <a:pt x="2340" y="0"/>
                  </a:cubicBezTo>
                  <a:cubicBezTo>
                    <a:pt x="3486" y="0"/>
                    <a:pt x="5406" y="980"/>
                    <a:pt x="5406" y="2126"/>
                  </a:cubicBezTo>
                  <a:cubicBezTo>
                    <a:pt x="5406" y="3273"/>
                    <a:pt x="3926" y="970"/>
                    <a:pt x="2564" y="2376"/>
                  </a:cubicBezTo>
                  <a:cubicBezTo>
                    <a:pt x="1202" y="3781"/>
                    <a:pt x="-541" y="3432"/>
                    <a:pt x="161" y="2780"/>
                  </a:cubicBezTo>
                  <a:close/>
                </a:path>
              </a:pathLst>
            </a:custGeom>
            <a:solidFill>
              <a:srgbClr val="F461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宋体" panose="02020400000000000000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QUAD-CORE A33 d7_ScreenShot_20220420_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8450" y="986155"/>
            <a:ext cx="2225667" cy="39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图片 5" descr="QUAD-CORE A33 d7_ScreenShot_20220331_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2725" y="1026795"/>
            <a:ext cx="2225667" cy="39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22" name="直线连接符 21"/>
          <p:cNvCxnSpPr/>
          <p:nvPr/>
        </p:nvCxnSpPr>
        <p:spPr>
          <a:xfrm>
            <a:off x="1482725" y="5254625"/>
            <a:ext cx="5574665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354965" y="221615"/>
            <a:ext cx="263144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>
                <a:solidFill>
                  <a:srgbClr val="F59810"/>
                </a:solidFill>
                <a:latin typeface="字魂35号-经典雅黑" panose="02000000000000000000" charset="-122"/>
                <a:ea typeface="字魂35号-经典雅黑" panose="02000000000000000000" charset="-122"/>
                <a:cs typeface="思源宋体" panose="02020400000000000000" charset="-122"/>
                <a:sym typeface="+mn-ea"/>
              </a:rPr>
              <a:t>四、智能微调设置</a:t>
            </a:r>
            <a:endParaRPr lang="zh-CN" altLang="en-US" sz="2400" b="1">
              <a:solidFill>
                <a:srgbClr val="F59810"/>
              </a:solidFill>
              <a:latin typeface="字魂35号-经典雅黑" panose="02000000000000000000" charset="-122"/>
              <a:ea typeface="字魂35号-经典雅黑" panose="02000000000000000000" charset="-122"/>
              <a:cs typeface="思源宋体" panose="02020400000000000000" charset="-122"/>
              <a:sym typeface="+mn-ea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2562225" y="1348740"/>
            <a:ext cx="1141095" cy="212090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-1426845" y="-1188085"/>
            <a:ext cx="14042390" cy="8432165"/>
            <a:chOff x="-2247" y="-1871"/>
            <a:chExt cx="22114" cy="13279"/>
          </a:xfrm>
        </p:grpSpPr>
        <p:sp>
          <p:nvSpPr>
            <p:cNvPr id="61" name="任意多边形 60"/>
            <p:cNvSpPr/>
            <p:nvPr/>
          </p:nvSpPr>
          <p:spPr>
            <a:xfrm rot="-19440000" flipV="1">
              <a:off x="-2247" y="7738"/>
              <a:ext cx="6104" cy="3671"/>
            </a:xfrm>
            <a:custGeom>
              <a:avLst/>
              <a:gdLst>
                <a:gd name="connsiteX0" fmla="*/ 214 w 7410"/>
                <a:gd name="connsiteY0" fmla="*/ 3699 h 4456"/>
                <a:gd name="connsiteX1" fmla="*/ 3114 w 7410"/>
                <a:gd name="connsiteY1" fmla="*/ 0 h 4456"/>
                <a:gd name="connsiteX2" fmla="*/ 7297 w 7410"/>
                <a:gd name="connsiteY2" fmla="*/ 2614 h 4456"/>
                <a:gd name="connsiteX3" fmla="*/ 3412 w 7410"/>
                <a:gd name="connsiteY3" fmla="*/ 3161 h 4456"/>
                <a:gd name="connsiteX4" fmla="*/ 214 w 7410"/>
                <a:gd name="connsiteY4" fmla="*/ 3699 h 4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11" h="4456">
                  <a:moveTo>
                    <a:pt x="214" y="3699"/>
                  </a:moveTo>
                  <a:cubicBezTo>
                    <a:pt x="214" y="2174"/>
                    <a:pt x="1587" y="0"/>
                    <a:pt x="3114" y="0"/>
                  </a:cubicBezTo>
                  <a:cubicBezTo>
                    <a:pt x="4638" y="0"/>
                    <a:pt x="6645" y="1234"/>
                    <a:pt x="7297" y="2614"/>
                  </a:cubicBezTo>
                  <a:cubicBezTo>
                    <a:pt x="8008" y="4119"/>
                    <a:pt x="5224" y="1291"/>
                    <a:pt x="3412" y="3161"/>
                  </a:cubicBezTo>
                  <a:cubicBezTo>
                    <a:pt x="1599" y="5030"/>
                    <a:pt x="-720" y="4566"/>
                    <a:pt x="214" y="3699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4611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宋体" panose="02020400000000000000" charset="-122"/>
              </a:endParaRPr>
            </a:p>
          </p:txBody>
        </p:sp>
        <p:sp>
          <p:nvSpPr>
            <p:cNvPr id="62" name="任意多边形 61"/>
            <p:cNvSpPr/>
            <p:nvPr/>
          </p:nvSpPr>
          <p:spPr>
            <a:xfrm rot="-19440000" flipV="1">
              <a:off x="-1784" y="8548"/>
              <a:ext cx="4453" cy="2760"/>
            </a:xfrm>
            <a:custGeom>
              <a:avLst/>
              <a:gdLst>
                <a:gd name="connsiteX0" fmla="*/ 161 w 5405"/>
                <a:gd name="connsiteY0" fmla="*/ 2780 h 3349"/>
                <a:gd name="connsiteX1" fmla="*/ 2340 w 5405"/>
                <a:gd name="connsiteY1" fmla="*/ 0 h 3349"/>
                <a:gd name="connsiteX2" fmla="*/ 5406 w 5405"/>
                <a:gd name="connsiteY2" fmla="*/ 2126 h 3349"/>
                <a:gd name="connsiteX3" fmla="*/ 2564 w 5405"/>
                <a:gd name="connsiteY3" fmla="*/ 2376 h 3349"/>
                <a:gd name="connsiteX4" fmla="*/ 161 w 5405"/>
                <a:gd name="connsiteY4" fmla="*/ 2780 h 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06" h="3350">
                  <a:moveTo>
                    <a:pt x="161" y="2780"/>
                  </a:moveTo>
                  <a:cubicBezTo>
                    <a:pt x="161" y="1634"/>
                    <a:pt x="1193" y="0"/>
                    <a:pt x="2340" y="0"/>
                  </a:cubicBezTo>
                  <a:cubicBezTo>
                    <a:pt x="3486" y="0"/>
                    <a:pt x="5406" y="980"/>
                    <a:pt x="5406" y="2126"/>
                  </a:cubicBezTo>
                  <a:cubicBezTo>
                    <a:pt x="5406" y="3273"/>
                    <a:pt x="3926" y="970"/>
                    <a:pt x="2564" y="2376"/>
                  </a:cubicBezTo>
                  <a:cubicBezTo>
                    <a:pt x="1202" y="3781"/>
                    <a:pt x="-541" y="3432"/>
                    <a:pt x="161" y="2780"/>
                  </a:cubicBezTo>
                  <a:close/>
                </a:path>
              </a:pathLst>
            </a:custGeom>
            <a:solidFill>
              <a:srgbClr val="FEC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宋体" panose="02020400000000000000" charset="-122"/>
              </a:endParaRPr>
            </a:p>
          </p:txBody>
        </p:sp>
        <p:sp>
          <p:nvSpPr>
            <p:cNvPr id="33" name="任意多边形 32"/>
            <p:cNvSpPr/>
            <p:nvPr/>
          </p:nvSpPr>
          <p:spPr>
            <a:xfrm rot="14820000" flipH="1" flipV="1">
              <a:off x="14980" y="-654"/>
              <a:ext cx="6104" cy="3671"/>
            </a:xfrm>
            <a:custGeom>
              <a:avLst/>
              <a:gdLst>
                <a:gd name="connsiteX0" fmla="*/ 214 w 7410"/>
                <a:gd name="connsiteY0" fmla="*/ 3699 h 4456"/>
                <a:gd name="connsiteX1" fmla="*/ 3114 w 7410"/>
                <a:gd name="connsiteY1" fmla="*/ 0 h 4456"/>
                <a:gd name="connsiteX2" fmla="*/ 7297 w 7410"/>
                <a:gd name="connsiteY2" fmla="*/ 2614 h 4456"/>
                <a:gd name="connsiteX3" fmla="*/ 3412 w 7410"/>
                <a:gd name="connsiteY3" fmla="*/ 3161 h 4456"/>
                <a:gd name="connsiteX4" fmla="*/ 214 w 7410"/>
                <a:gd name="connsiteY4" fmla="*/ 3699 h 4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11" h="4456">
                  <a:moveTo>
                    <a:pt x="214" y="3699"/>
                  </a:moveTo>
                  <a:cubicBezTo>
                    <a:pt x="214" y="2174"/>
                    <a:pt x="1587" y="0"/>
                    <a:pt x="3114" y="0"/>
                  </a:cubicBezTo>
                  <a:cubicBezTo>
                    <a:pt x="4638" y="0"/>
                    <a:pt x="6645" y="1234"/>
                    <a:pt x="7297" y="2614"/>
                  </a:cubicBezTo>
                  <a:cubicBezTo>
                    <a:pt x="8008" y="4119"/>
                    <a:pt x="5224" y="1291"/>
                    <a:pt x="3412" y="3161"/>
                  </a:cubicBezTo>
                  <a:cubicBezTo>
                    <a:pt x="1599" y="5030"/>
                    <a:pt x="-720" y="4566"/>
                    <a:pt x="214" y="3699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5981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宋体" panose="02020400000000000000" charset="-122"/>
              </a:endParaRPr>
            </a:p>
          </p:txBody>
        </p:sp>
        <p:sp>
          <p:nvSpPr>
            <p:cNvPr id="34" name="任意多边形 33"/>
            <p:cNvSpPr/>
            <p:nvPr/>
          </p:nvSpPr>
          <p:spPr>
            <a:xfrm rot="14820000" flipH="1" flipV="1">
              <a:off x="16150" y="-198"/>
              <a:ext cx="4453" cy="2760"/>
            </a:xfrm>
            <a:custGeom>
              <a:avLst/>
              <a:gdLst>
                <a:gd name="connsiteX0" fmla="*/ 161 w 5405"/>
                <a:gd name="connsiteY0" fmla="*/ 2780 h 3349"/>
                <a:gd name="connsiteX1" fmla="*/ 2340 w 5405"/>
                <a:gd name="connsiteY1" fmla="*/ 0 h 3349"/>
                <a:gd name="connsiteX2" fmla="*/ 5406 w 5405"/>
                <a:gd name="connsiteY2" fmla="*/ 2126 h 3349"/>
                <a:gd name="connsiteX3" fmla="*/ 2564 w 5405"/>
                <a:gd name="connsiteY3" fmla="*/ 2376 h 3349"/>
                <a:gd name="connsiteX4" fmla="*/ 161 w 5405"/>
                <a:gd name="connsiteY4" fmla="*/ 2780 h 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06" h="3350">
                  <a:moveTo>
                    <a:pt x="161" y="2780"/>
                  </a:moveTo>
                  <a:cubicBezTo>
                    <a:pt x="161" y="1634"/>
                    <a:pt x="1193" y="0"/>
                    <a:pt x="2340" y="0"/>
                  </a:cubicBezTo>
                  <a:cubicBezTo>
                    <a:pt x="3486" y="0"/>
                    <a:pt x="5406" y="980"/>
                    <a:pt x="5406" y="2126"/>
                  </a:cubicBezTo>
                  <a:cubicBezTo>
                    <a:pt x="5406" y="3273"/>
                    <a:pt x="3926" y="970"/>
                    <a:pt x="2564" y="2376"/>
                  </a:cubicBezTo>
                  <a:cubicBezTo>
                    <a:pt x="1202" y="3781"/>
                    <a:pt x="-541" y="3432"/>
                    <a:pt x="161" y="2780"/>
                  </a:cubicBezTo>
                  <a:close/>
                </a:path>
              </a:pathLst>
            </a:custGeom>
            <a:solidFill>
              <a:srgbClr val="F461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宋体" panose="02020400000000000000" charset="-122"/>
              </a:endParaRPr>
            </a:p>
          </p:txBody>
        </p:sp>
      </p:grpSp>
      <p:sp>
        <p:nvSpPr>
          <p:cNvPr id="9" name="椭圆 8"/>
          <p:cNvSpPr/>
          <p:nvPr/>
        </p:nvSpPr>
        <p:spPr>
          <a:xfrm>
            <a:off x="4408805" y="1412875"/>
            <a:ext cx="130175" cy="130175"/>
          </a:xfrm>
          <a:prstGeom prst="ellipse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en-US" altLang="zh-CN" sz="1000" dirty="0">
                <a:solidFill>
                  <a:srgbClr val="FF0000"/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rPr>
              <a:t>1</a:t>
            </a:r>
            <a:endParaRPr kumimoji="1" lang="en-US" altLang="zh-CN" sz="1000" dirty="0">
              <a:solidFill>
                <a:srgbClr val="FF0000"/>
              </a:solidFill>
              <a:latin typeface="字魂105号-简雅黑" panose="00000500000000000000" pitchFamily="2" charset="-122"/>
              <a:ea typeface="字魂105号-简雅黑" panose="00000500000000000000" pitchFamily="2" charset="-122"/>
              <a:cs typeface="微软雅黑" panose="020B0503020204020204" charset="-122"/>
              <a:sym typeface="字魂105号-简雅黑" panose="00000500000000000000" pitchFamily="2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408805" y="1659890"/>
            <a:ext cx="130175" cy="130175"/>
          </a:xfrm>
          <a:prstGeom prst="ellipse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en-US" altLang="zh-CN" sz="1000" dirty="0">
                <a:solidFill>
                  <a:srgbClr val="FF0000"/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rPr>
              <a:t>2</a:t>
            </a:r>
            <a:endParaRPr kumimoji="1" lang="en-US" altLang="zh-CN" sz="1000" dirty="0">
              <a:solidFill>
                <a:srgbClr val="FF0000"/>
              </a:solidFill>
              <a:latin typeface="字魂105号-简雅黑" panose="00000500000000000000" pitchFamily="2" charset="-122"/>
              <a:ea typeface="字魂105号-简雅黑" panose="00000500000000000000" pitchFamily="2" charset="-122"/>
              <a:cs typeface="微软雅黑" panose="020B0503020204020204" charset="-122"/>
              <a:sym typeface="字魂105号-简雅黑" panose="00000500000000000000" pitchFamily="2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408805" y="1917700"/>
            <a:ext cx="130175" cy="130175"/>
          </a:xfrm>
          <a:prstGeom prst="ellipse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en-US" altLang="zh-CN" sz="1000" dirty="0">
                <a:solidFill>
                  <a:srgbClr val="FF0000"/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rPr>
              <a:t>3</a:t>
            </a:r>
            <a:endParaRPr kumimoji="1" lang="en-US" altLang="zh-CN" sz="1000" dirty="0">
              <a:solidFill>
                <a:srgbClr val="FF0000"/>
              </a:solidFill>
              <a:latin typeface="字魂105号-简雅黑" panose="00000500000000000000" pitchFamily="2" charset="-122"/>
              <a:ea typeface="字魂105号-简雅黑" panose="00000500000000000000" pitchFamily="2" charset="-122"/>
              <a:cs typeface="微软雅黑" panose="020B0503020204020204" charset="-122"/>
              <a:sym typeface="字魂105号-简雅黑" panose="00000500000000000000" pitchFamily="2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328795" y="2294255"/>
            <a:ext cx="130175" cy="130175"/>
          </a:xfrm>
          <a:prstGeom prst="ellipse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en-US" altLang="zh-CN" sz="1000" dirty="0">
                <a:solidFill>
                  <a:srgbClr val="FF0000"/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rPr>
              <a:t>4</a:t>
            </a:r>
            <a:endParaRPr kumimoji="1" lang="en-US" altLang="zh-CN" sz="1000" dirty="0">
              <a:solidFill>
                <a:srgbClr val="FF0000"/>
              </a:solidFill>
              <a:latin typeface="字魂105号-简雅黑" panose="00000500000000000000" pitchFamily="2" charset="-122"/>
              <a:ea typeface="字魂105号-简雅黑" panose="00000500000000000000" pitchFamily="2" charset="-122"/>
              <a:cs typeface="微软雅黑" panose="020B0503020204020204" charset="-122"/>
              <a:sym typeface="字魂105号-简雅黑" panose="00000500000000000000" pitchFamily="2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204970" y="2670810"/>
            <a:ext cx="130175" cy="130175"/>
          </a:xfrm>
          <a:prstGeom prst="ellipse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en-US" altLang="zh-CN" sz="1000" dirty="0">
                <a:solidFill>
                  <a:srgbClr val="FF0000"/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rPr>
              <a:t>5</a:t>
            </a:r>
            <a:endParaRPr kumimoji="1" lang="en-US" altLang="zh-CN" sz="1000" dirty="0">
              <a:solidFill>
                <a:srgbClr val="FF0000"/>
              </a:solidFill>
              <a:latin typeface="字魂105号-简雅黑" panose="00000500000000000000" pitchFamily="2" charset="-122"/>
              <a:ea typeface="字魂105号-简雅黑" panose="00000500000000000000" pitchFamily="2" charset="-122"/>
              <a:cs typeface="微软雅黑" panose="020B0503020204020204" charset="-122"/>
              <a:sym typeface="字魂105号-简雅黑" panose="00000500000000000000" pitchFamily="2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4328795" y="2941320"/>
            <a:ext cx="130175" cy="130175"/>
          </a:xfrm>
          <a:prstGeom prst="ellipse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en-US" altLang="zh-CN" sz="1000" dirty="0">
                <a:solidFill>
                  <a:srgbClr val="FF0000"/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rPr>
              <a:t>6</a:t>
            </a:r>
            <a:endParaRPr kumimoji="1" lang="en-US" altLang="zh-CN" sz="1000" dirty="0">
              <a:solidFill>
                <a:srgbClr val="FF0000"/>
              </a:solidFill>
              <a:latin typeface="字魂105号-简雅黑" panose="00000500000000000000" pitchFamily="2" charset="-122"/>
              <a:ea typeface="字魂105号-简雅黑" panose="00000500000000000000" pitchFamily="2" charset="-122"/>
              <a:cs typeface="微软雅黑" panose="020B0503020204020204" charset="-122"/>
              <a:sym typeface="字魂105号-简雅黑" panose="00000500000000000000" pitchFamily="2" charset="-122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6726555" y="932180"/>
            <a:ext cx="3823970" cy="368300"/>
            <a:chOff x="10593" y="1468"/>
            <a:chExt cx="6022" cy="580"/>
          </a:xfrm>
        </p:grpSpPr>
        <p:sp>
          <p:nvSpPr>
            <p:cNvPr id="37890" name="文本框 3"/>
            <p:cNvSpPr txBox="1">
              <a:spLocks noChangeArrowheads="1"/>
            </p:cNvSpPr>
            <p:nvPr/>
          </p:nvSpPr>
          <p:spPr bwMode="auto">
            <a:xfrm>
              <a:off x="11031" y="1468"/>
              <a:ext cx="5585" cy="58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rgbClr val="FF0000"/>
                  </a:solidFill>
                  <a:latin typeface="字魂105号-简雅黑" panose="00000500000000000000" pitchFamily="2" charset="-122"/>
                  <a:ea typeface="字魂105号-简雅黑" panose="00000500000000000000" pitchFamily="2" charset="-122"/>
                  <a:sym typeface="字魂105号-简雅黑" panose="00000500000000000000" pitchFamily="2" charset="-122"/>
                </a:rPr>
                <a:t>组号</a:t>
              </a:r>
              <a:r>
                <a:rPr sz="1200" dirty="0">
                  <a:solidFill>
                    <a:srgbClr val="595959"/>
                  </a:solidFill>
                  <a:latin typeface="字魂105号-简雅黑" panose="00000500000000000000" pitchFamily="2" charset="-122"/>
                  <a:ea typeface="字魂105号-简雅黑" panose="00000500000000000000" pitchFamily="2" charset="-122"/>
                  <a:sym typeface="字魂105号-简雅黑" panose="00000500000000000000" pitchFamily="2" charset="-122"/>
                </a:rPr>
                <a:t>：按序号排列。</a:t>
              </a:r>
              <a:endParaRPr sz="1200" dirty="0">
                <a:solidFill>
                  <a:srgbClr val="595959"/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10593" y="1589"/>
              <a:ext cx="339" cy="339"/>
            </a:xfrm>
            <a:prstGeom prst="ellipse">
              <a:avLst/>
            </a:prstGeom>
            <a:noFill/>
            <a:ln w="12700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kumimoji="1" lang="en-US" altLang="zh-CN" sz="1800" dirty="0">
                  <a:solidFill>
                    <a:srgbClr val="FF0000"/>
                  </a:solidFill>
                  <a:latin typeface="字魂105号-简雅黑" panose="00000500000000000000" pitchFamily="2" charset="-122"/>
                  <a:ea typeface="字魂105号-简雅黑" panose="00000500000000000000" pitchFamily="2" charset="-122"/>
                  <a:cs typeface="微软雅黑" panose="020B0503020204020204" charset="-122"/>
                  <a:sym typeface="字魂105号-简雅黑" panose="00000500000000000000" pitchFamily="2" charset="-122"/>
                </a:rPr>
                <a:t>1</a:t>
              </a:r>
              <a:endParaRPr kumimoji="1" lang="en-US" altLang="zh-CN" sz="1800" dirty="0">
                <a:solidFill>
                  <a:srgbClr val="FF0000"/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endParaRPr>
            </a:p>
          </p:txBody>
        </p:sp>
      </p:grpSp>
      <p:sp>
        <p:nvSpPr>
          <p:cNvPr id="45" name="文本框 3"/>
          <p:cNvSpPr txBox="1">
            <a:spLocks noChangeArrowheads="1"/>
          </p:cNvSpPr>
          <p:nvPr/>
        </p:nvSpPr>
        <p:spPr bwMode="auto">
          <a:xfrm>
            <a:off x="7537450" y="281940"/>
            <a:ext cx="1838325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sz="1600" b="1" dirty="0" smtClean="0">
                <a:solidFill>
                  <a:srgbClr val="595959"/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各项选项注释说明</a:t>
            </a:r>
            <a:endParaRPr lang="zh-CN" sz="1600" b="1" dirty="0" smtClean="0">
              <a:solidFill>
                <a:srgbClr val="595959"/>
              </a:solidFill>
              <a:latin typeface="字魂105号-简雅黑" panose="00000500000000000000" pitchFamily="2" charset="-122"/>
              <a:ea typeface="字魂105号-简雅黑" panose="00000500000000000000" pitchFamily="2" charset="-122"/>
              <a:cs typeface="微软雅黑 Light" panose="020B0502040204020203" charset="-122"/>
              <a:sym typeface="字魂105号-简雅黑" panose="00000500000000000000" pitchFamily="2" charset="-122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6726555" y="1344295"/>
            <a:ext cx="3823970" cy="368300"/>
            <a:chOff x="10593" y="1991"/>
            <a:chExt cx="6022" cy="580"/>
          </a:xfrm>
        </p:grpSpPr>
        <p:sp>
          <p:nvSpPr>
            <p:cNvPr id="52" name="椭圆 51"/>
            <p:cNvSpPr/>
            <p:nvPr/>
          </p:nvSpPr>
          <p:spPr>
            <a:xfrm>
              <a:off x="10593" y="2162"/>
              <a:ext cx="339" cy="339"/>
            </a:xfrm>
            <a:prstGeom prst="ellipse">
              <a:avLst/>
            </a:prstGeom>
            <a:noFill/>
            <a:ln w="12700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kumimoji="1" lang="en-US" altLang="zh-CN" sz="1800" dirty="0">
                  <a:solidFill>
                    <a:srgbClr val="FF0000"/>
                  </a:solidFill>
                  <a:latin typeface="字魂105号-简雅黑" panose="00000500000000000000" pitchFamily="2" charset="-122"/>
                  <a:ea typeface="字魂105号-简雅黑" panose="00000500000000000000" pitchFamily="2" charset="-122"/>
                  <a:cs typeface="微软雅黑" panose="020B0503020204020204" charset="-122"/>
                  <a:sym typeface="字魂105号-简雅黑" panose="00000500000000000000" pitchFamily="2" charset="-122"/>
                </a:rPr>
                <a:t>2</a:t>
              </a:r>
              <a:endParaRPr kumimoji="1" lang="en-US" altLang="zh-CN" sz="1800" dirty="0">
                <a:solidFill>
                  <a:srgbClr val="FF0000"/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53" name="文本框 3"/>
            <p:cNvSpPr txBox="1">
              <a:spLocks noChangeArrowheads="1"/>
            </p:cNvSpPr>
            <p:nvPr/>
          </p:nvSpPr>
          <p:spPr bwMode="auto">
            <a:xfrm>
              <a:off x="11031" y="1991"/>
              <a:ext cx="5585" cy="58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rgbClr val="FF0000"/>
                  </a:solidFill>
                  <a:latin typeface="字魂105号-简雅黑" panose="00000500000000000000" pitchFamily="2" charset="-122"/>
                  <a:ea typeface="字魂105号-简雅黑" panose="00000500000000000000" pitchFamily="2" charset="-122"/>
                  <a:sym typeface="字魂105号-简雅黑" panose="00000500000000000000" pitchFamily="2" charset="-122"/>
                </a:rPr>
                <a:t>名称</a:t>
              </a:r>
              <a:r>
                <a:rPr sz="1200" dirty="0">
                  <a:solidFill>
                    <a:srgbClr val="595959"/>
                  </a:solidFill>
                  <a:latin typeface="字魂105号-简雅黑" panose="00000500000000000000" pitchFamily="2" charset="-122"/>
                  <a:ea typeface="字魂105号-简雅黑" panose="00000500000000000000" pitchFamily="2" charset="-122"/>
                  <a:sym typeface="字魂105号-简雅黑" panose="00000500000000000000" pitchFamily="2" charset="-122"/>
                </a:rPr>
                <a:t>：该组号的名称，方便记录</a:t>
              </a:r>
              <a:endParaRPr sz="1200" dirty="0">
                <a:solidFill>
                  <a:srgbClr val="595959"/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6726555" y="1802130"/>
            <a:ext cx="4213225" cy="368300"/>
            <a:chOff x="10593" y="2501"/>
            <a:chExt cx="6635" cy="580"/>
          </a:xfrm>
        </p:grpSpPr>
        <p:sp>
          <p:nvSpPr>
            <p:cNvPr id="46" name="文本框 3"/>
            <p:cNvSpPr txBox="1">
              <a:spLocks noChangeArrowheads="1"/>
            </p:cNvSpPr>
            <p:nvPr/>
          </p:nvSpPr>
          <p:spPr bwMode="auto">
            <a:xfrm>
              <a:off x="11069" y="2501"/>
              <a:ext cx="6159" cy="58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p>
              <a:pPr lvl="0" algn="l">
                <a:lnSpc>
                  <a:spcPct val="150000"/>
                </a:lnSpc>
                <a:buClrTx/>
                <a:buSzTx/>
                <a:buFontTx/>
              </a:pPr>
              <a:r>
                <a:rPr sz="1200" dirty="0">
                  <a:solidFill>
                    <a:srgbClr val="FF0000"/>
                  </a:solidFill>
                  <a:latin typeface="字魂105号-简雅黑" panose="00000500000000000000" pitchFamily="2" charset="-122"/>
                  <a:ea typeface="字魂105号-简雅黑" panose="00000500000000000000" pitchFamily="2" charset="-122"/>
                  <a:sym typeface="字魂105号-简雅黑" panose="00000500000000000000" pitchFamily="2" charset="-122"/>
                </a:rPr>
                <a:t>元素</a:t>
              </a:r>
              <a:r>
                <a:rPr sz="1200" dirty="0">
                  <a:solidFill>
                    <a:srgbClr val="595959"/>
                  </a:solidFill>
                  <a:latin typeface="字魂105号-简雅黑" panose="00000500000000000000" pitchFamily="2" charset="-122"/>
                  <a:ea typeface="字魂105号-简雅黑" panose="00000500000000000000" pitchFamily="2" charset="-122"/>
                  <a:sym typeface="字魂105号-简雅黑" panose="00000500000000000000" pitchFamily="2" charset="-122"/>
                </a:rPr>
                <a:t>：</a:t>
              </a:r>
              <a:r>
                <a:rPr sz="1200" dirty="0">
                  <a:solidFill>
                    <a:srgbClr val="595959"/>
                  </a:solidFill>
                  <a:latin typeface="字魂105号-简雅黑" panose="00000500000000000000" pitchFamily="2" charset="-122"/>
                  <a:ea typeface="字魂105号-简雅黑" panose="00000500000000000000" pitchFamily="2" charset="-122"/>
                  <a:sym typeface="字魂105号-简雅黑" panose="00000500000000000000" pitchFamily="2" charset="-122"/>
                </a:rPr>
                <a:t>选择需要微调的元素。</a:t>
              </a:r>
              <a:endParaRPr sz="1200" dirty="0">
                <a:solidFill>
                  <a:srgbClr val="595959"/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54" name="椭圆 53"/>
            <p:cNvSpPr/>
            <p:nvPr/>
          </p:nvSpPr>
          <p:spPr>
            <a:xfrm>
              <a:off x="10593" y="2667"/>
              <a:ext cx="339" cy="339"/>
            </a:xfrm>
            <a:prstGeom prst="ellipse">
              <a:avLst/>
            </a:prstGeom>
            <a:noFill/>
            <a:ln w="12700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kumimoji="1" lang="en-US" altLang="zh-CN" sz="1800" dirty="0">
                  <a:solidFill>
                    <a:srgbClr val="FF0000"/>
                  </a:solidFill>
                  <a:latin typeface="字魂105号-简雅黑" panose="00000500000000000000" pitchFamily="2" charset="-122"/>
                  <a:ea typeface="字魂105号-简雅黑" panose="00000500000000000000" pitchFamily="2" charset="-122"/>
                  <a:cs typeface="微软雅黑" panose="020B0503020204020204" charset="-122"/>
                  <a:sym typeface="字魂105号-简雅黑" panose="00000500000000000000" pitchFamily="2" charset="-122"/>
                </a:rPr>
                <a:t>3</a:t>
              </a:r>
              <a:endParaRPr kumimoji="1" lang="en-US" altLang="zh-CN" sz="1800" dirty="0">
                <a:solidFill>
                  <a:srgbClr val="FF0000"/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6726555" y="2248535"/>
            <a:ext cx="4415790" cy="922020"/>
            <a:chOff x="10593" y="3134"/>
            <a:chExt cx="6954" cy="1452"/>
          </a:xfrm>
        </p:grpSpPr>
        <p:sp>
          <p:nvSpPr>
            <p:cNvPr id="47" name="文本框 3"/>
            <p:cNvSpPr txBox="1">
              <a:spLocks noChangeArrowheads="1"/>
            </p:cNvSpPr>
            <p:nvPr/>
          </p:nvSpPr>
          <p:spPr bwMode="auto">
            <a:xfrm>
              <a:off x="11031" y="3134"/>
              <a:ext cx="6517" cy="145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p>
              <a:pPr lvl="0" algn="l">
                <a:lnSpc>
                  <a:spcPct val="150000"/>
                </a:lnSpc>
                <a:buClrTx/>
                <a:buSzTx/>
                <a:buFontTx/>
              </a:pPr>
              <a:r>
                <a:rPr sz="1200" dirty="0">
                  <a:solidFill>
                    <a:srgbClr val="FF0000"/>
                  </a:solidFill>
                  <a:latin typeface="字魂105号-简雅黑" panose="00000500000000000000" pitchFamily="2" charset="-122"/>
                  <a:ea typeface="字魂105号-简雅黑" panose="00000500000000000000" pitchFamily="2" charset="-122"/>
                  <a:sym typeface="字魂105号-简雅黑" panose="00000500000000000000" pitchFamily="2" charset="-122"/>
                </a:rPr>
                <a:t>低阈值、高阈值</a:t>
              </a:r>
              <a:r>
                <a:rPr sz="1200" dirty="0">
                  <a:solidFill>
                    <a:srgbClr val="595959"/>
                  </a:solidFill>
                  <a:latin typeface="字魂105号-简雅黑" panose="00000500000000000000" pitchFamily="2" charset="-122"/>
                  <a:ea typeface="字魂105号-简雅黑" panose="00000500000000000000" pitchFamily="2" charset="-122"/>
                  <a:sym typeface="字魂105号-简雅黑" panose="00000500000000000000" pitchFamily="2" charset="-122"/>
                </a:rPr>
                <a:t>：被微调元素原测试结果在该低、高阈值范围内，则进行微调计算；在该阈值范围外则不进行微调。（低、高阈值所填的数值单位为%，即10相当于10%）</a:t>
              </a:r>
              <a:endParaRPr sz="1200" dirty="0">
                <a:solidFill>
                  <a:srgbClr val="595959"/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10593" y="3274"/>
              <a:ext cx="339" cy="339"/>
            </a:xfrm>
            <a:prstGeom prst="ellipse">
              <a:avLst/>
            </a:prstGeom>
            <a:noFill/>
            <a:ln w="12700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kumimoji="1" lang="en-US" altLang="zh-CN" sz="1800" dirty="0">
                  <a:solidFill>
                    <a:srgbClr val="FF0000"/>
                  </a:solidFill>
                  <a:latin typeface="字魂105号-简雅黑" panose="00000500000000000000" pitchFamily="2" charset="-122"/>
                  <a:ea typeface="字魂105号-简雅黑" panose="00000500000000000000" pitchFamily="2" charset="-122"/>
                  <a:cs typeface="微软雅黑" panose="020B0503020204020204" charset="-122"/>
                  <a:sym typeface="字魂105号-简雅黑" panose="00000500000000000000" pitchFamily="2" charset="-122"/>
                </a:rPr>
                <a:t>4</a:t>
              </a:r>
              <a:endParaRPr kumimoji="1" lang="en-US" altLang="zh-CN" sz="1800" dirty="0">
                <a:solidFill>
                  <a:srgbClr val="FF0000"/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6726555" y="3232785"/>
            <a:ext cx="5920740" cy="414020"/>
            <a:chOff x="10593" y="5919"/>
            <a:chExt cx="9324" cy="652"/>
          </a:xfrm>
        </p:grpSpPr>
        <p:sp>
          <p:nvSpPr>
            <p:cNvPr id="49" name="文本框 3"/>
            <p:cNvSpPr txBox="1">
              <a:spLocks noChangeArrowheads="1"/>
            </p:cNvSpPr>
            <p:nvPr/>
          </p:nvSpPr>
          <p:spPr bwMode="auto">
            <a:xfrm>
              <a:off x="11031" y="5919"/>
              <a:ext cx="8887" cy="65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p>
              <a:pPr lvl="0" algn="l">
                <a:lnSpc>
                  <a:spcPct val="150000"/>
                </a:lnSpc>
                <a:buClrTx/>
                <a:buSzTx/>
                <a:buFontTx/>
              </a:pPr>
              <a:r>
                <a:rPr sz="1200" dirty="0">
                  <a:solidFill>
                    <a:srgbClr val="FF0000"/>
                  </a:solidFill>
                  <a:latin typeface="字魂105号-简雅黑" panose="00000500000000000000" pitchFamily="2" charset="-122"/>
                  <a:ea typeface="字魂105号-简雅黑" panose="00000500000000000000" pitchFamily="2" charset="-122"/>
                  <a:sym typeface="字魂105号-简雅黑" panose="00000500000000000000" pitchFamily="2" charset="-122"/>
                </a:rPr>
                <a:t>微调系数</a:t>
              </a:r>
              <a:r>
                <a:rPr sz="1200" dirty="0">
                  <a:solidFill>
                    <a:srgbClr val="595959"/>
                  </a:solidFill>
                  <a:latin typeface="字魂105号-简雅黑" panose="00000500000000000000" pitchFamily="2" charset="-122"/>
                  <a:ea typeface="字魂105号-简雅黑" panose="00000500000000000000" pitchFamily="2" charset="-122"/>
                  <a:sym typeface="字魂105号-简雅黑" panose="00000500000000000000" pitchFamily="2" charset="-122"/>
                </a:rPr>
                <a:t>：被微调元素在原测试结果的基础上，乘以所填值。</a:t>
              </a:r>
              <a:endParaRPr sz="1200" dirty="0">
                <a:solidFill>
                  <a:srgbClr val="595959"/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63" name="椭圆 62"/>
            <p:cNvSpPr/>
            <p:nvPr/>
          </p:nvSpPr>
          <p:spPr>
            <a:xfrm>
              <a:off x="10593" y="6070"/>
              <a:ext cx="339" cy="339"/>
            </a:xfrm>
            <a:prstGeom prst="ellipse">
              <a:avLst/>
            </a:prstGeom>
            <a:noFill/>
            <a:ln w="12700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kumimoji="1" lang="en-US" altLang="zh-CN" sz="1800" dirty="0">
                  <a:solidFill>
                    <a:srgbClr val="FF0000"/>
                  </a:solidFill>
                  <a:latin typeface="字魂105号-简雅黑" panose="00000500000000000000" pitchFamily="2" charset="-122"/>
                  <a:ea typeface="字魂105号-简雅黑" panose="00000500000000000000" pitchFamily="2" charset="-122"/>
                  <a:cs typeface="微软雅黑" panose="020B0503020204020204" charset="-122"/>
                  <a:sym typeface="字魂105号-简雅黑" panose="00000500000000000000" pitchFamily="2" charset="-122"/>
                </a:rPr>
                <a:t>5</a:t>
              </a:r>
              <a:endParaRPr kumimoji="1" lang="en-US" altLang="zh-CN" sz="1800" dirty="0">
                <a:solidFill>
                  <a:srgbClr val="FF0000"/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6726555" y="3646170"/>
            <a:ext cx="5307330" cy="368300"/>
            <a:chOff x="10593" y="6421"/>
            <a:chExt cx="8358" cy="580"/>
          </a:xfrm>
        </p:grpSpPr>
        <p:sp>
          <p:nvSpPr>
            <p:cNvPr id="51" name="文本框 3"/>
            <p:cNvSpPr txBox="1">
              <a:spLocks noChangeArrowheads="1"/>
            </p:cNvSpPr>
            <p:nvPr/>
          </p:nvSpPr>
          <p:spPr bwMode="auto">
            <a:xfrm>
              <a:off x="11053" y="6421"/>
              <a:ext cx="7898" cy="58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p>
              <a:pPr lvl="0" algn="l">
                <a:lnSpc>
                  <a:spcPct val="150000"/>
                </a:lnSpc>
                <a:buClrTx/>
                <a:buSzTx/>
                <a:buFontTx/>
              </a:pPr>
              <a:r>
                <a:rPr sz="1200" dirty="0">
                  <a:solidFill>
                    <a:srgbClr val="FF0000"/>
                  </a:solidFill>
                  <a:latin typeface="字魂105号-简雅黑" panose="00000500000000000000" pitchFamily="2" charset="-122"/>
                  <a:ea typeface="字魂105号-简雅黑" panose="00000500000000000000" pitchFamily="2" charset="-122"/>
                  <a:sym typeface="字魂105号-简雅黑" panose="00000500000000000000" pitchFamily="2" charset="-122"/>
                </a:rPr>
                <a:t>截距</a:t>
              </a:r>
              <a:r>
                <a:rPr sz="1200" dirty="0">
                  <a:solidFill>
                    <a:srgbClr val="595959"/>
                  </a:solidFill>
                  <a:latin typeface="字魂105号-简雅黑" panose="00000500000000000000" pitchFamily="2" charset="-122"/>
                  <a:ea typeface="字魂105号-简雅黑" panose="00000500000000000000" pitchFamily="2" charset="-122"/>
                  <a:sym typeface="字魂105号-简雅黑" panose="00000500000000000000" pitchFamily="2" charset="-122"/>
                </a:rPr>
                <a:t>：被微调元素在微调系数调整后，加上所填值。（该值单位为%）</a:t>
              </a:r>
              <a:endParaRPr sz="1200" dirty="0">
                <a:solidFill>
                  <a:srgbClr val="595959"/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65" name="椭圆 64"/>
            <p:cNvSpPr/>
            <p:nvPr/>
          </p:nvSpPr>
          <p:spPr>
            <a:xfrm>
              <a:off x="10593" y="6599"/>
              <a:ext cx="339" cy="339"/>
            </a:xfrm>
            <a:prstGeom prst="ellipse">
              <a:avLst/>
            </a:prstGeom>
            <a:noFill/>
            <a:ln w="12700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kumimoji="1" lang="en-US" altLang="zh-CN" sz="1800" dirty="0">
                  <a:solidFill>
                    <a:srgbClr val="FF0000"/>
                  </a:solidFill>
                  <a:latin typeface="字魂105号-简雅黑" panose="00000500000000000000" pitchFamily="2" charset="-122"/>
                  <a:ea typeface="字魂105号-简雅黑" panose="00000500000000000000" pitchFamily="2" charset="-122"/>
                  <a:cs typeface="微软雅黑" panose="020B0503020204020204" charset="-122"/>
                  <a:sym typeface="字魂105号-简雅黑" panose="00000500000000000000" pitchFamily="2" charset="-122"/>
                </a:rPr>
                <a:t>6</a:t>
              </a:r>
              <a:endParaRPr kumimoji="1" lang="en-US" altLang="zh-CN" sz="1800" dirty="0">
                <a:solidFill>
                  <a:srgbClr val="FF0000"/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endParaRPr>
            </a:p>
          </p:txBody>
        </p:sp>
      </p:grpSp>
      <p:sp>
        <p:nvSpPr>
          <p:cNvPr id="72" name="矩形 71"/>
          <p:cNvSpPr/>
          <p:nvPr/>
        </p:nvSpPr>
        <p:spPr>
          <a:xfrm>
            <a:off x="1498600" y="5669915"/>
            <a:ext cx="2176780" cy="1289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1482725" y="5400040"/>
            <a:ext cx="40112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rPr>
              <a:t>选择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rPr>
              <a:t>“</a:t>
            </a:r>
            <a:r>
              <a:rPr 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rPr>
              <a:t>新增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rPr>
              <a:t>(</a:t>
            </a:r>
            <a:r>
              <a:rPr 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rPr>
              <a:t>手动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rPr>
              <a:t>)”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字魂105号-简雅黑" panose="00000500000000000000" pitchFamily="2" charset="-122"/>
              <a:ea typeface="字魂105号-简雅黑" panose="00000500000000000000" pitchFamily="2" charset="-122"/>
              <a:cs typeface="微软雅黑" panose="020B0503020204020204" charset="-122"/>
              <a:sym typeface="字魂105号-简雅黑" panose="00000500000000000000" pitchFamily="2" charset="-122"/>
            </a:endParaRPr>
          </a:p>
        </p:txBody>
      </p:sp>
      <p:sp>
        <p:nvSpPr>
          <p:cNvPr id="76" name="圆角矩形 75"/>
          <p:cNvSpPr/>
          <p:nvPr/>
        </p:nvSpPr>
        <p:spPr>
          <a:xfrm>
            <a:off x="4108450" y="4675505"/>
            <a:ext cx="1141095" cy="288290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498600" y="6330950"/>
            <a:ext cx="3987165" cy="1289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82725" y="6070600"/>
            <a:ext cx="40112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微软雅黑" panose="020B0503020204020204" charset="-122"/>
                <a:sym typeface="字魂105号-简雅黑" panose="00000500000000000000" pitchFamily="2" charset="-122"/>
              </a:rPr>
              <a:t>所有参数设置好之后，点击确认</a:t>
            </a:r>
            <a:endParaRPr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字魂105号-简雅黑" panose="00000500000000000000" pitchFamily="2" charset="-122"/>
              <a:ea typeface="字魂105号-简雅黑" panose="00000500000000000000" pitchFamily="2" charset="-122"/>
              <a:cs typeface="微软雅黑" panose="020B0503020204020204" charset="-122"/>
              <a:sym typeface="字魂105号-简雅黑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矩形 54" hidden="1"/>
          <p:cNvSpPr>
            <a:spLocks noChangeArrowheads="1"/>
          </p:cNvSpPr>
          <p:nvPr/>
        </p:nvSpPr>
        <p:spPr bwMode="auto">
          <a:xfrm>
            <a:off x="0" y="1941513"/>
            <a:ext cx="12192000" cy="2543175"/>
          </a:xfrm>
          <a:prstGeom prst="rect">
            <a:avLst/>
          </a:prstGeom>
          <a:solidFill>
            <a:srgbClr val="282828"/>
          </a:solidFill>
          <a:ln w="9525">
            <a:noFill/>
            <a:miter lim="800000"/>
          </a:ln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65538" name="文本框 1"/>
          <p:cNvSpPr txBox="1">
            <a:spLocks noChangeArrowheads="1"/>
          </p:cNvSpPr>
          <p:nvPr/>
        </p:nvSpPr>
        <p:spPr bwMode="auto">
          <a:xfrm>
            <a:off x="4261363" y="2724228"/>
            <a:ext cx="3013967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kumimoji="1" lang="en-US" altLang="zh-CN" sz="7200" i="1" dirty="0">
                <a:solidFill>
                  <a:srgbClr val="FDCE3E"/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Arial" panose="020B0604020202020204" pitchFamily="34" charset="0"/>
                <a:sym typeface="字魂105号-简雅黑" panose="00000500000000000000" pitchFamily="2" charset="-122"/>
              </a:rPr>
              <a:t>Thanks</a:t>
            </a:r>
            <a:endParaRPr kumimoji="1" lang="zh-CN" altLang="en-US" sz="9600" i="1" dirty="0">
              <a:solidFill>
                <a:srgbClr val="FDCE3E"/>
              </a:solidFill>
              <a:latin typeface="字魂105号-简雅黑" panose="00000500000000000000" pitchFamily="2" charset="-122"/>
              <a:ea typeface="字魂105号-简雅黑" panose="00000500000000000000" pitchFamily="2" charset="-122"/>
              <a:cs typeface="Arial" panose="020B0604020202020204" pitchFamily="34" charset="0"/>
              <a:sym typeface="字魂105号-简雅黑" panose="00000500000000000000" pitchFamily="2" charset="-122"/>
            </a:endParaRPr>
          </a:p>
        </p:txBody>
      </p:sp>
      <p:sp>
        <p:nvSpPr>
          <p:cNvPr id="61" name="任意多边形 60"/>
          <p:cNvSpPr/>
          <p:nvPr/>
        </p:nvSpPr>
        <p:spPr>
          <a:xfrm rot="-19440000" flipV="1">
            <a:off x="-1426845" y="4913630"/>
            <a:ext cx="3876040" cy="2330814"/>
          </a:xfrm>
          <a:custGeom>
            <a:avLst/>
            <a:gdLst>
              <a:gd name="connsiteX0" fmla="*/ 214 w 7410"/>
              <a:gd name="connsiteY0" fmla="*/ 3699 h 4456"/>
              <a:gd name="connsiteX1" fmla="*/ 3114 w 7410"/>
              <a:gd name="connsiteY1" fmla="*/ 0 h 4456"/>
              <a:gd name="connsiteX2" fmla="*/ 7297 w 7410"/>
              <a:gd name="connsiteY2" fmla="*/ 2614 h 4456"/>
              <a:gd name="connsiteX3" fmla="*/ 3412 w 7410"/>
              <a:gd name="connsiteY3" fmla="*/ 3161 h 4456"/>
              <a:gd name="connsiteX4" fmla="*/ 214 w 7410"/>
              <a:gd name="connsiteY4" fmla="*/ 3699 h 4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11" h="4456">
                <a:moveTo>
                  <a:pt x="214" y="3699"/>
                </a:moveTo>
                <a:cubicBezTo>
                  <a:pt x="214" y="2174"/>
                  <a:pt x="1587" y="0"/>
                  <a:pt x="3114" y="0"/>
                </a:cubicBezTo>
                <a:cubicBezTo>
                  <a:pt x="4638" y="0"/>
                  <a:pt x="6645" y="1234"/>
                  <a:pt x="7297" y="2614"/>
                </a:cubicBezTo>
                <a:cubicBezTo>
                  <a:pt x="8008" y="4119"/>
                  <a:pt x="5224" y="1291"/>
                  <a:pt x="3412" y="3161"/>
                </a:cubicBezTo>
                <a:cubicBezTo>
                  <a:pt x="1599" y="5030"/>
                  <a:pt x="-720" y="4566"/>
                  <a:pt x="214" y="3699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F461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思源宋体" panose="02020400000000000000" charset="-122"/>
            </a:endParaRPr>
          </a:p>
        </p:txBody>
      </p:sp>
      <p:sp>
        <p:nvSpPr>
          <p:cNvPr id="62" name="任意多边形 61"/>
          <p:cNvSpPr/>
          <p:nvPr/>
        </p:nvSpPr>
        <p:spPr>
          <a:xfrm rot="-19440000" flipV="1">
            <a:off x="-1132743" y="5427711"/>
            <a:ext cx="2827597" cy="1752382"/>
          </a:xfrm>
          <a:custGeom>
            <a:avLst/>
            <a:gdLst>
              <a:gd name="connsiteX0" fmla="*/ 161 w 5405"/>
              <a:gd name="connsiteY0" fmla="*/ 2780 h 3349"/>
              <a:gd name="connsiteX1" fmla="*/ 2340 w 5405"/>
              <a:gd name="connsiteY1" fmla="*/ 0 h 3349"/>
              <a:gd name="connsiteX2" fmla="*/ 5406 w 5405"/>
              <a:gd name="connsiteY2" fmla="*/ 2126 h 3349"/>
              <a:gd name="connsiteX3" fmla="*/ 2564 w 5405"/>
              <a:gd name="connsiteY3" fmla="*/ 2376 h 3349"/>
              <a:gd name="connsiteX4" fmla="*/ 161 w 5405"/>
              <a:gd name="connsiteY4" fmla="*/ 2780 h 3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06" h="3350">
                <a:moveTo>
                  <a:pt x="161" y="2780"/>
                </a:moveTo>
                <a:cubicBezTo>
                  <a:pt x="161" y="1634"/>
                  <a:pt x="1193" y="0"/>
                  <a:pt x="2340" y="0"/>
                </a:cubicBezTo>
                <a:cubicBezTo>
                  <a:pt x="3486" y="0"/>
                  <a:pt x="5406" y="980"/>
                  <a:pt x="5406" y="2126"/>
                </a:cubicBezTo>
                <a:cubicBezTo>
                  <a:pt x="5406" y="3273"/>
                  <a:pt x="3926" y="970"/>
                  <a:pt x="2564" y="2376"/>
                </a:cubicBezTo>
                <a:cubicBezTo>
                  <a:pt x="1202" y="3781"/>
                  <a:pt x="-541" y="3432"/>
                  <a:pt x="161" y="2780"/>
                </a:cubicBezTo>
                <a:close/>
              </a:path>
            </a:pathLst>
          </a:custGeom>
          <a:solidFill>
            <a:srgbClr val="FEC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思源宋体" panose="02020400000000000000" charset="-122"/>
            </a:endParaRPr>
          </a:p>
        </p:txBody>
      </p:sp>
      <p:sp>
        <p:nvSpPr>
          <p:cNvPr id="40" name="任意多边形 39"/>
          <p:cNvSpPr/>
          <p:nvPr/>
        </p:nvSpPr>
        <p:spPr>
          <a:xfrm rot="19440000" flipH="1" flipV="1">
            <a:off x="8053705" y="4112895"/>
            <a:ext cx="6770649" cy="4070985"/>
          </a:xfrm>
          <a:custGeom>
            <a:avLst/>
            <a:gdLst>
              <a:gd name="connsiteX0" fmla="*/ 214 w 7410"/>
              <a:gd name="connsiteY0" fmla="*/ 3699 h 4456"/>
              <a:gd name="connsiteX1" fmla="*/ 3114 w 7410"/>
              <a:gd name="connsiteY1" fmla="*/ 0 h 4456"/>
              <a:gd name="connsiteX2" fmla="*/ 7297 w 7410"/>
              <a:gd name="connsiteY2" fmla="*/ 2614 h 4456"/>
              <a:gd name="connsiteX3" fmla="*/ 3412 w 7410"/>
              <a:gd name="connsiteY3" fmla="*/ 3161 h 4456"/>
              <a:gd name="connsiteX4" fmla="*/ 214 w 7410"/>
              <a:gd name="connsiteY4" fmla="*/ 3699 h 4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11" h="4456">
                <a:moveTo>
                  <a:pt x="214" y="3699"/>
                </a:moveTo>
                <a:cubicBezTo>
                  <a:pt x="214" y="2174"/>
                  <a:pt x="1587" y="0"/>
                  <a:pt x="3114" y="0"/>
                </a:cubicBezTo>
                <a:cubicBezTo>
                  <a:pt x="4638" y="0"/>
                  <a:pt x="6645" y="1234"/>
                  <a:pt x="7297" y="2614"/>
                </a:cubicBezTo>
                <a:cubicBezTo>
                  <a:pt x="8008" y="4119"/>
                  <a:pt x="5224" y="1291"/>
                  <a:pt x="3412" y="3161"/>
                </a:cubicBezTo>
                <a:cubicBezTo>
                  <a:pt x="1599" y="5030"/>
                  <a:pt x="-720" y="4566"/>
                  <a:pt x="214" y="3699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F598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思源宋体" panose="02020400000000000000" charset="-122"/>
            </a:endParaRPr>
          </a:p>
        </p:txBody>
      </p:sp>
      <p:sp>
        <p:nvSpPr>
          <p:cNvPr id="41" name="任意多边形 40"/>
          <p:cNvSpPr/>
          <p:nvPr/>
        </p:nvSpPr>
        <p:spPr>
          <a:xfrm rot="19440000" flipH="1" flipV="1">
            <a:off x="9371108" y="5010960"/>
            <a:ext cx="4938892" cy="3060548"/>
          </a:xfrm>
          <a:custGeom>
            <a:avLst/>
            <a:gdLst>
              <a:gd name="connsiteX0" fmla="*/ 161 w 5405"/>
              <a:gd name="connsiteY0" fmla="*/ 2780 h 3349"/>
              <a:gd name="connsiteX1" fmla="*/ 2340 w 5405"/>
              <a:gd name="connsiteY1" fmla="*/ 0 h 3349"/>
              <a:gd name="connsiteX2" fmla="*/ 5406 w 5405"/>
              <a:gd name="connsiteY2" fmla="*/ 2126 h 3349"/>
              <a:gd name="connsiteX3" fmla="*/ 2564 w 5405"/>
              <a:gd name="connsiteY3" fmla="*/ 2376 h 3349"/>
              <a:gd name="connsiteX4" fmla="*/ 161 w 5405"/>
              <a:gd name="connsiteY4" fmla="*/ 2780 h 3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06" h="3350">
                <a:moveTo>
                  <a:pt x="161" y="2780"/>
                </a:moveTo>
                <a:cubicBezTo>
                  <a:pt x="161" y="1634"/>
                  <a:pt x="1193" y="0"/>
                  <a:pt x="2340" y="0"/>
                </a:cubicBezTo>
                <a:cubicBezTo>
                  <a:pt x="3486" y="0"/>
                  <a:pt x="5406" y="980"/>
                  <a:pt x="5406" y="2126"/>
                </a:cubicBezTo>
                <a:cubicBezTo>
                  <a:pt x="5406" y="3273"/>
                  <a:pt x="3926" y="970"/>
                  <a:pt x="2564" y="2376"/>
                </a:cubicBezTo>
                <a:cubicBezTo>
                  <a:pt x="1202" y="3781"/>
                  <a:pt x="-541" y="3432"/>
                  <a:pt x="161" y="2780"/>
                </a:cubicBezTo>
                <a:close/>
              </a:path>
            </a:pathLst>
          </a:custGeom>
          <a:solidFill>
            <a:srgbClr val="F461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思源宋体" panose="020204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.xml><?xml version="1.0" encoding="utf-8"?>
<p:tagLst xmlns:p="http://schemas.openxmlformats.org/presentationml/2006/main">
  <p:tag name="KSO_WM_UNIT_TABLE_BEAUTIFY" val="smartTable{5089abe9-35e1-4396-ad59-c30003c9c424}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.xml><?xml version="1.0" encoding="utf-8"?>
<p:tagLst xmlns:p="http://schemas.openxmlformats.org/presentationml/2006/main">
  <p:tag name="ISPRING_PRESENTATION_TITLE" val="集团员工入职培训课件PPT模板"/>
  <p:tag name="ISPRING_FIRST_PUBLISH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600</Words>
  <Application>WPS 演示</Application>
  <PresentationFormat>宽屏</PresentationFormat>
  <Paragraphs>150</Paragraphs>
  <Slides>8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24" baseType="lpstr">
      <vt:lpstr>Arial</vt:lpstr>
      <vt:lpstr>宋体</vt:lpstr>
      <vt:lpstr>Wingdings</vt:lpstr>
      <vt:lpstr>等线</vt:lpstr>
      <vt:lpstr>等线 Light</vt:lpstr>
      <vt:lpstr>Arial</vt:lpstr>
      <vt:lpstr>Calibri</vt:lpstr>
      <vt:lpstr>字魂105号-简雅黑</vt:lpstr>
      <vt:lpstr>黑体</vt:lpstr>
      <vt:lpstr>微软雅黑</vt:lpstr>
      <vt:lpstr>阿里巴巴普惠体 R</vt:lpstr>
      <vt:lpstr>字魂35号-经典雅黑</vt:lpstr>
      <vt:lpstr>思源宋体</vt:lpstr>
      <vt:lpstr>微软雅黑 Light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集团员工入职培训课件PPT模板</dc:title>
  <dc:creator>Microsoft Office 用户</dc:creator>
  <cp:lastModifiedBy>Sweetheart.</cp:lastModifiedBy>
  <cp:revision>498</cp:revision>
  <cp:lastPrinted>2018-12-18T17:01:00Z</cp:lastPrinted>
  <dcterms:created xsi:type="dcterms:W3CDTF">2018-05-16T05:51:00Z</dcterms:created>
  <dcterms:modified xsi:type="dcterms:W3CDTF">2022-04-20T02:15:27Z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2052-11.1.0.11365</vt:lpwstr>
  </property>
  <property fmtid="{D5CDD505-2E9C-101B-9397-08002B2CF9AE}" pid="3" name="ICV">
    <vt:lpwstr>BC2FFE4D6FCA4401B183C913DE77ADAD</vt:lpwstr>
  </property>
</Properties>
</file>