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436" r:id="rId3"/>
    <p:sldId id="494" r:id="rId5"/>
    <p:sldId id="444" r:id="rId6"/>
    <p:sldId id="496" r:id="rId7"/>
    <p:sldId id="446" r:id="rId8"/>
    <p:sldId id="504" r:id="rId9"/>
    <p:sldId id="505" r:id="rId10"/>
    <p:sldId id="285" r:id="rId11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810"/>
    <a:srgbClr val="F8CE36"/>
    <a:srgbClr val="E9CC54"/>
    <a:srgbClr val="F7D24D"/>
    <a:srgbClr val="F7CD35"/>
    <a:srgbClr val="FDCE3E"/>
    <a:srgbClr val="FECF3F"/>
    <a:srgbClr val="F461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4" autoAdjust="0"/>
    <p:restoredTop sz="94406"/>
  </p:normalViewPr>
  <p:slideViewPr>
    <p:cSldViewPr snapToGrid="0" snapToObjects="1">
      <p:cViewPr varScale="1">
        <p:scale>
          <a:sx n="104" d="100"/>
          <a:sy n="104" d="100"/>
        </p:scale>
        <p:origin x="636" y="114"/>
      </p:cViewPr>
      <p:guideLst>
        <p:guide orient="horz" pos="2200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3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BD7A04-55FD-49D5-93A0-56DA26B1C3F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703DEE-ADA4-4597-8919-1E872A43370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67A16F1-DCB3-4276-8C31-A968F68366F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226D66-2757-4810-8307-0611664C187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19459" name="幻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A962F-2639-46EE-A50C-74FEC0DACEB8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21507" name="幻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9EC8CAA9-CC43-4BBF-8823-3EDC1EED51CE}" type="slidenum">
              <a:rPr kumimoji="1" lang="zh-CN" altLang="en-US" sz="1200">
                <a:latin typeface="等线" panose="02010600030101010101" charset="-122"/>
              </a:rPr>
            </a:fld>
            <a:endParaRPr kumimoji="1" lang="en-US" altLang="zh-CN" sz="1200"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21507" name="幻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9EC8CAA9-CC43-4BBF-8823-3EDC1EED51CE}" type="slidenum">
              <a:rPr kumimoji="1" lang="zh-CN" altLang="en-US" sz="1200">
                <a:latin typeface="等线" panose="02010600030101010101" charset="-122"/>
              </a:rPr>
            </a:fld>
            <a:endParaRPr kumimoji="1" lang="en-US" altLang="zh-CN" sz="1200"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226D66-2757-4810-8307-0611664C1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226D66-2757-4810-8307-0611664C1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226D66-2757-4810-8307-0611664C1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41987" name="日期占位符 3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6E7060-C201-49DE-813C-35E1C9DE81D4}" type="datetime1">
              <a:rPr kumimoji="0" lang="zh-CN" altLang="en-US">
                <a:solidFill>
                  <a:srgbClr val="000000"/>
                </a:solidFill>
                <a:cs typeface="等线" panose="02010600030101010101" charset="-122"/>
              </a:rPr>
            </a:fld>
            <a:endParaRPr kumimoji="0" lang="en-US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  <p:sp>
        <p:nvSpPr>
          <p:cNvPr id="66564" name="灯片编号占位符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08BCE7-BD71-4CA7-B4F0-12630873912B}" type="slidenum">
              <a:rPr kumimoji="0" lang="zh-CN" altLang="en-US" smtClean="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</a:fld>
            <a:endParaRPr kumimoji="0" lang="en-US" altLang="zh-CN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-4314" y="0"/>
            <a:ext cx="12192000" cy="6872288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alpha val="40000"/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0" y="-14288"/>
            <a:ext cx="12192000" cy="6872288"/>
          </a:xfrm>
          <a:prstGeom prst="rect">
            <a:avLst/>
          </a:prstGeom>
          <a:gradFill flip="none" rotWithShape="1">
            <a:gsLst>
              <a:gs pos="2800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30000"/>
                  <a:lumOff val="7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90163" y="6373813"/>
            <a:ext cx="17367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-4314" y="0"/>
            <a:ext cx="12192000" cy="6872288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alpha val="40000"/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3988E-65E5-42B6-AD45-130B58A4776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7395-1C84-4334-AF9C-2F29E78836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BBFB-EC25-4DBE-BEB0-57953853B2A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FDFC-3586-45A3-9C46-E5A25852C5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125C2-DD93-429A-81E2-917EBF8E4C2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4110B-8F70-4B66-B8FC-BF57E93E0C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7F6DB-DF30-4276-B1C7-3030348CE31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E660-BCA5-4687-8FD3-44EBBD2294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A525E-6216-494A-8993-E2DCD5D4F1C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442D-4D1F-41B3-9463-866A1FB1C6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FCC92-241B-41C8-A24D-CD932F0F6FF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CFE3C-B9F7-4E63-97F0-B044AA0943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34541-91C7-483A-9D60-77CEB50AA9B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9B12-E37D-45B5-A434-8D61D9C82F0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F0584-1BDA-48C7-9E6E-409FE05D257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BB874-FB66-4FB9-BADA-29FBDBA4109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4FEF9-B086-4A45-ACD8-D37A95F7C61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3CFDC-7395-4404-9210-D10B31DE39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0E2C4-C802-4002-BC6E-5565EF60218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5BF96-C584-4101-8C3E-876CB58521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7600" indent="0" algn="ctr">
              <a:buNone/>
              <a:defRPr sz="2135"/>
            </a:lvl7pPr>
            <a:lvl8pPr marL="4267200" indent="0" algn="ctr">
              <a:buNone/>
              <a:defRPr sz="2135"/>
            </a:lvl8pPr>
            <a:lvl9pPr marL="4876800" indent="0" algn="ctr">
              <a:buNone/>
              <a:defRPr sz="213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56350"/>
            <a:ext cx="2844800" cy="366713"/>
          </a:xfrm>
        </p:spPr>
        <p:txBody>
          <a:bodyPr wrap="square" numCol="1" anchorCtr="0" compatLnSpc="1"/>
          <a:lstStyle>
            <a:lvl1pPr fontAlgn="base">
              <a:spcBef>
                <a:spcPct val="0"/>
              </a:spcBef>
              <a:spcAft>
                <a:spcPct val="0"/>
              </a:spcAft>
              <a:defRPr kumimoji="0">
                <a:solidFill>
                  <a:srgbClr val="898989"/>
                </a:solidFill>
                <a:cs typeface="等线" panose="02010600030101010101" charset="-122"/>
              </a:defRPr>
            </a:lvl1pPr>
          </a:lstStyle>
          <a:p>
            <a:pPr>
              <a:defRPr/>
            </a:pPr>
            <a:fld id="{E0001D58-5D95-4489-9896-87EF5E1B9DFB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56350"/>
            <a:ext cx="3860800" cy="366713"/>
          </a:xfrm>
        </p:spPr>
        <p:txBody>
          <a:bodyPr wrap="square" numCol="1" anchorCtr="0" compatLnSpc="1"/>
          <a:lstStyle>
            <a:lvl1pPr fontAlgn="base">
              <a:spcBef>
                <a:spcPct val="0"/>
              </a:spcBef>
              <a:spcAft>
                <a:spcPct val="0"/>
              </a:spcAft>
              <a:defRPr kumimoji="0">
                <a:solidFill>
                  <a:srgbClr val="898989"/>
                </a:solidFill>
                <a:cs typeface="等线" panose="02010600030101010101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56350"/>
            <a:ext cx="2844800" cy="366713"/>
          </a:xfrm>
        </p:spPr>
        <p:txBody>
          <a:bodyPr wrap="square" numCol="1" anchor="t" anchorCtr="0" compatLnSpc="1"/>
          <a:lstStyle>
            <a:lvl1pPr eaLnBrk="1" hangingPunct="1">
              <a:defRPr kumimoji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>
              <a:defRPr/>
            </a:pPr>
            <a:fld id="{3AF16C60-07C9-4907-8AE6-3F811668DE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93B7EE-9529-4B03-AAA3-2E798057020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997BB2-8795-481A-9F64-858787738B6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 panose="02010600030101010101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465143" y="5267237"/>
            <a:ext cx="5703009" cy="770421"/>
          </a:xfrm>
          <a:custGeom>
            <a:avLst/>
            <a:gdLst>
              <a:gd name="connsiteX0" fmla="*/ 0 w 3502617"/>
              <a:gd name="connsiteY0" fmla="*/ 277122 h 1662700"/>
              <a:gd name="connsiteX1" fmla="*/ 277122 w 3502617"/>
              <a:gd name="connsiteY1" fmla="*/ 0 h 1662700"/>
              <a:gd name="connsiteX2" fmla="*/ 3225495 w 3502617"/>
              <a:gd name="connsiteY2" fmla="*/ 0 h 1662700"/>
              <a:gd name="connsiteX3" fmla="*/ 3502617 w 3502617"/>
              <a:gd name="connsiteY3" fmla="*/ 277122 h 1662700"/>
              <a:gd name="connsiteX4" fmla="*/ 3502617 w 3502617"/>
              <a:gd name="connsiteY4" fmla="*/ 1385578 h 1662700"/>
              <a:gd name="connsiteX5" fmla="*/ 3225495 w 3502617"/>
              <a:gd name="connsiteY5" fmla="*/ 1662700 h 1662700"/>
              <a:gd name="connsiteX6" fmla="*/ 277122 w 3502617"/>
              <a:gd name="connsiteY6" fmla="*/ 1662700 h 1662700"/>
              <a:gd name="connsiteX7" fmla="*/ 0 w 3502617"/>
              <a:gd name="connsiteY7" fmla="*/ 1385578 h 1662700"/>
              <a:gd name="connsiteX8" fmla="*/ 0 w 3502617"/>
              <a:gd name="connsiteY8" fmla="*/ 277122 h 1662700"/>
              <a:gd name="connsiteX0-1" fmla="*/ 0 w 5827362"/>
              <a:gd name="connsiteY0-2" fmla="*/ 277122 h 1662700"/>
              <a:gd name="connsiteX1-3" fmla="*/ 277122 w 5827362"/>
              <a:gd name="connsiteY1-4" fmla="*/ 0 h 1662700"/>
              <a:gd name="connsiteX2-5" fmla="*/ 3225495 w 5827362"/>
              <a:gd name="connsiteY2-6" fmla="*/ 0 h 1662700"/>
              <a:gd name="connsiteX3-7" fmla="*/ 5827362 w 5827362"/>
              <a:gd name="connsiteY3-8" fmla="*/ 385610 h 1662700"/>
              <a:gd name="connsiteX4-9" fmla="*/ 3502617 w 5827362"/>
              <a:gd name="connsiteY4-10" fmla="*/ 1385578 h 1662700"/>
              <a:gd name="connsiteX5-11" fmla="*/ 3225495 w 5827362"/>
              <a:gd name="connsiteY5-12" fmla="*/ 1662700 h 1662700"/>
              <a:gd name="connsiteX6-13" fmla="*/ 277122 w 5827362"/>
              <a:gd name="connsiteY6-14" fmla="*/ 1662700 h 1662700"/>
              <a:gd name="connsiteX7-15" fmla="*/ 0 w 5827362"/>
              <a:gd name="connsiteY7-16" fmla="*/ 1385578 h 1662700"/>
              <a:gd name="connsiteX8-17" fmla="*/ 0 w 5827362"/>
              <a:gd name="connsiteY8-18" fmla="*/ 277122 h 1662700"/>
              <a:gd name="connsiteX0-19" fmla="*/ 0 w 5827362"/>
              <a:gd name="connsiteY0-20" fmla="*/ 277122 h 1662700"/>
              <a:gd name="connsiteX1-21" fmla="*/ 277122 w 5827362"/>
              <a:gd name="connsiteY1-22" fmla="*/ 0 h 1662700"/>
              <a:gd name="connsiteX2-23" fmla="*/ 3225495 w 5827362"/>
              <a:gd name="connsiteY2-24" fmla="*/ 0 h 1662700"/>
              <a:gd name="connsiteX3-25" fmla="*/ 5827362 w 5827362"/>
              <a:gd name="connsiteY3-26" fmla="*/ 385610 h 1662700"/>
              <a:gd name="connsiteX4-27" fmla="*/ 5749871 w 5827362"/>
              <a:gd name="connsiteY4-28" fmla="*/ 1168602 h 1662700"/>
              <a:gd name="connsiteX5-29" fmla="*/ 3225495 w 5827362"/>
              <a:gd name="connsiteY5-30" fmla="*/ 1662700 h 1662700"/>
              <a:gd name="connsiteX6-31" fmla="*/ 277122 w 5827362"/>
              <a:gd name="connsiteY6-32" fmla="*/ 1662700 h 1662700"/>
              <a:gd name="connsiteX7-33" fmla="*/ 0 w 5827362"/>
              <a:gd name="connsiteY7-34" fmla="*/ 1385578 h 1662700"/>
              <a:gd name="connsiteX8-35" fmla="*/ 0 w 5827362"/>
              <a:gd name="connsiteY8-36" fmla="*/ 277122 h 1662700"/>
              <a:gd name="connsiteX0-37" fmla="*/ 0 w 5827362"/>
              <a:gd name="connsiteY0-38" fmla="*/ 277122 h 1662700"/>
              <a:gd name="connsiteX1-39" fmla="*/ 2493380 w 5827362"/>
              <a:gd name="connsiteY1-40" fmla="*/ 325465 h 1662700"/>
              <a:gd name="connsiteX2-41" fmla="*/ 3225495 w 5827362"/>
              <a:gd name="connsiteY2-42" fmla="*/ 0 h 1662700"/>
              <a:gd name="connsiteX3-43" fmla="*/ 5827362 w 5827362"/>
              <a:gd name="connsiteY3-44" fmla="*/ 385610 h 1662700"/>
              <a:gd name="connsiteX4-45" fmla="*/ 5749871 w 5827362"/>
              <a:gd name="connsiteY4-46" fmla="*/ 1168602 h 1662700"/>
              <a:gd name="connsiteX5-47" fmla="*/ 3225495 w 5827362"/>
              <a:gd name="connsiteY5-48" fmla="*/ 1662700 h 1662700"/>
              <a:gd name="connsiteX6-49" fmla="*/ 277122 w 5827362"/>
              <a:gd name="connsiteY6-50" fmla="*/ 1662700 h 1662700"/>
              <a:gd name="connsiteX7-51" fmla="*/ 0 w 5827362"/>
              <a:gd name="connsiteY7-52" fmla="*/ 1385578 h 1662700"/>
              <a:gd name="connsiteX8-53" fmla="*/ 0 w 5827362"/>
              <a:gd name="connsiteY8-54" fmla="*/ 277122 h 1662700"/>
              <a:gd name="connsiteX0-55" fmla="*/ 0 w 5827362"/>
              <a:gd name="connsiteY0-56" fmla="*/ 57412 h 1442990"/>
              <a:gd name="connsiteX1-57" fmla="*/ 2493380 w 5827362"/>
              <a:gd name="connsiteY1-58" fmla="*/ 105755 h 1442990"/>
              <a:gd name="connsiteX2-59" fmla="*/ 4558350 w 5827362"/>
              <a:gd name="connsiteY2-60" fmla="*/ 260737 h 1442990"/>
              <a:gd name="connsiteX3-61" fmla="*/ 5827362 w 5827362"/>
              <a:gd name="connsiteY3-62" fmla="*/ 165900 h 1442990"/>
              <a:gd name="connsiteX4-63" fmla="*/ 5749871 w 5827362"/>
              <a:gd name="connsiteY4-64" fmla="*/ 948892 h 1442990"/>
              <a:gd name="connsiteX5-65" fmla="*/ 3225495 w 5827362"/>
              <a:gd name="connsiteY5-66" fmla="*/ 1442990 h 1442990"/>
              <a:gd name="connsiteX6-67" fmla="*/ 277122 w 5827362"/>
              <a:gd name="connsiteY6-68" fmla="*/ 1442990 h 1442990"/>
              <a:gd name="connsiteX7-69" fmla="*/ 0 w 5827362"/>
              <a:gd name="connsiteY7-70" fmla="*/ 1165868 h 1442990"/>
              <a:gd name="connsiteX8-71" fmla="*/ 0 w 5827362"/>
              <a:gd name="connsiteY8-72" fmla="*/ 57412 h 1442990"/>
              <a:gd name="connsiteX0-73" fmla="*/ 0 w 5749871"/>
              <a:gd name="connsiteY0-74" fmla="*/ 57412 h 1442990"/>
              <a:gd name="connsiteX1-75" fmla="*/ 2493380 w 5749871"/>
              <a:gd name="connsiteY1-76" fmla="*/ 105755 h 1442990"/>
              <a:gd name="connsiteX2-77" fmla="*/ 4558350 w 5749871"/>
              <a:gd name="connsiteY2-78" fmla="*/ 260737 h 1442990"/>
              <a:gd name="connsiteX3-79" fmla="*/ 5052447 w 5749871"/>
              <a:gd name="connsiteY3-80" fmla="*/ 460368 h 1442990"/>
              <a:gd name="connsiteX4-81" fmla="*/ 5749871 w 5749871"/>
              <a:gd name="connsiteY4-82" fmla="*/ 948892 h 1442990"/>
              <a:gd name="connsiteX5-83" fmla="*/ 3225495 w 5749871"/>
              <a:gd name="connsiteY5-84" fmla="*/ 1442990 h 1442990"/>
              <a:gd name="connsiteX6-85" fmla="*/ 277122 w 5749871"/>
              <a:gd name="connsiteY6-86" fmla="*/ 1442990 h 1442990"/>
              <a:gd name="connsiteX7-87" fmla="*/ 0 w 5749871"/>
              <a:gd name="connsiteY7-88" fmla="*/ 1165868 h 1442990"/>
              <a:gd name="connsiteX8-89" fmla="*/ 0 w 5749871"/>
              <a:gd name="connsiteY8-90" fmla="*/ 57412 h 1442990"/>
              <a:gd name="connsiteX0-91" fmla="*/ 0 w 5052447"/>
              <a:gd name="connsiteY0-92" fmla="*/ 57412 h 1442990"/>
              <a:gd name="connsiteX1-93" fmla="*/ 2493380 w 5052447"/>
              <a:gd name="connsiteY1-94" fmla="*/ 105755 h 1442990"/>
              <a:gd name="connsiteX2-95" fmla="*/ 4558350 w 5052447"/>
              <a:gd name="connsiteY2-96" fmla="*/ 260737 h 1442990"/>
              <a:gd name="connsiteX3-97" fmla="*/ 5052447 w 5052447"/>
              <a:gd name="connsiteY3-98" fmla="*/ 460368 h 1442990"/>
              <a:gd name="connsiteX4-99" fmla="*/ 4618494 w 5052447"/>
              <a:gd name="connsiteY4-100" fmla="*/ 933394 h 1442990"/>
              <a:gd name="connsiteX5-101" fmla="*/ 3225495 w 5052447"/>
              <a:gd name="connsiteY5-102" fmla="*/ 1442990 h 1442990"/>
              <a:gd name="connsiteX6-103" fmla="*/ 277122 w 5052447"/>
              <a:gd name="connsiteY6-104" fmla="*/ 1442990 h 1442990"/>
              <a:gd name="connsiteX7-105" fmla="*/ 0 w 5052447"/>
              <a:gd name="connsiteY7-106" fmla="*/ 1165868 h 1442990"/>
              <a:gd name="connsiteX8-107" fmla="*/ 0 w 5052447"/>
              <a:gd name="connsiteY8-108" fmla="*/ 57412 h 1442990"/>
              <a:gd name="connsiteX0-109" fmla="*/ 0 w 5052447"/>
              <a:gd name="connsiteY0-110" fmla="*/ 57412 h 1442990"/>
              <a:gd name="connsiteX1-111" fmla="*/ 2493380 w 5052447"/>
              <a:gd name="connsiteY1-112" fmla="*/ 105755 h 1442990"/>
              <a:gd name="connsiteX2-113" fmla="*/ 4558350 w 5052447"/>
              <a:gd name="connsiteY2-114" fmla="*/ 260737 h 1442990"/>
              <a:gd name="connsiteX3-115" fmla="*/ 5052447 w 5052447"/>
              <a:gd name="connsiteY3-116" fmla="*/ 460368 h 1442990"/>
              <a:gd name="connsiteX4-117" fmla="*/ 4618494 w 5052447"/>
              <a:gd name="connsiteY4-118" fmla="*/ 933394 h 1442990"/>
              <a:gd name="connsiteX5-119" fmla="*/ 3225495 w 5052447"/>
              <a:gd name="connsiteY5-120" fmla="*/ 1442990 h 1442990"/>
              <a:gd name="connsiteX6-121" fmla="*/ 277122 w 5052447"/>
              <a:gd name="connsiteY6-122" fmla="*/ 1442990 h 1442990"/>
              <a:gd name="connsiteX7-123" fmla="*/ 0 w 5052447"/>
              <a:gd name="connsiteY7-124" fmla="*/ 1165868 h 1442990"/>
              <a:gd name="connsiteX8-125" fmla="*/ 0 w 5052447"/>
              <a:gd name="connsiteY8-126" fmla="*/ 57412 h 1442990"/>
              <a:gd name="connsiteX0-127" fmla="*/ 0 w 5052447"/>
              <a:gd name="connsiteY0-128" fmla="*/ 57412 h 1442990"/>
              <a:gd name="connsiteX1-129" fmla="*/ 2493380 w 5052447"/>
              <a:gd name="connsiteY1-130" fmla="*/ 105755 h 1442990"/>
              <a:gd name="connsiteX2-131" fmla="*/ 4558350 w 5052447"/>
              <a:gd name="connsiteY2-132" fmla="*/ 260737 h 1442990"/>
              <a:gd name="connsiteX3-133" fmla="*/ 5052447 w 5052447"/>
              <a:gd name="connsiteY3-134" fmla="*/ 460368 h 1442990"/>
              <a:gd name="connsiteX4-135" fmla="*/ 4618494 w 5052447"/>
              <a:gd name="connsiteY4-136" fmla="*/ 933394 h 1442990"/>
              <a:gd name="connsiteX5-137" fmla="*/ 3225495 w 5052447"/>
              <a:gd name="connsiteY5-138" fmla="*/ 1442990 h 1442990"/>
              <a:gd name="connsiteX6-139" fmla="*/ 277122 w 5052447"/>
              <a:gd name="connsiteY6-140" fmla="*/ 1442990 h 1442990"/>
              <a:gd name="connsiteX7-141" fmla="*/ 0 w 5052447"/>
              <a:gd name="connsiteY7-142" fmla="*/ 1165868 h 1442990"/>
              <a:gd name="connsiteX8-143" fmla="*/ 0 w 5052447"/>
              <a:gd name="connsiteY8-144" fmla="*/ 57412 h 1442990"/>
              <a:gd name="connsiteX0-145" fmla="*/ 0 w 5052546"/>
              <a:gd name="connsiteY0-146" fmla="*/ 57412 h 1442990"/>
              <a:gd name="connsiteX1-147" fmla="*/ 2493380 w 5052546"/>
              <a:gd name="connsiteY1-148" fmla="*/ 105755 h 1442990"/>
              <a:gd name="connsiteX2-149" fmla="*/ 4558350 w 5052546"/>
              <a:gd name="connsiteY2-150" fmla="*/ 260737 h 1442990"/>
              <a:gd name="connsiteX3-151" fmla="*/ 5052447 w 5052546"/>
              <a:gd name="connsiteY3-152" fmla="*/ 460368 h 1442990"/>
              <a:gd name="connsiteX4-153" fmla="*/ 4711484 w 5052546"/>
              <a:gd name="connsiteY4-154" fmla="*/ 1072879 h 1442990"/>
              <a:gd name="connsiteX5-155" fmla="*/ 3225495 w 5052546"/>
              <a:gd name="connsiteY5-156" fmla="*/ 1442990 h 1442990"/>
              <a:gd name="connsiteX6-157" fmla="*/ 277122 w 5052546"/>
              <a:gd name="connsiteY6-158" fmla="*/ 1442990 h 1442990"/>
              <a:gd name="connsiteX7-159" fmla="*/ 0 w 5052546"/>
              <a:gd name="connsiteY7-160" fmla="*/ 1165868 h 1442990"/>
              <a:gd name="connsiteX8-161" fmla="*/ 0 w 5052546"/>
              <a:gd name="connsiteY8-162" fmla="*/ 57412 h 1442990"/>
              <a:gd name="connsiteX0-163" fmla="*/ 0 w 5052447"/>
              <a:gd name="connsiteY0-164" fmla="*/ 57412 h 1442990"/>
              <a:gd name="connsiteX1-165" fmla="*/ 2493380 w 5052447"/>
              <a:gd name="connsiteY1-166" fmla="*/ 105755 h 1442990"/>
              <a:gd name="connsiteX2-167" fmla="*/ 4558350 w 5052447"/>
              <a:gd name="connsiteY2-168" fmla="*/ 260737 h 1442990"/>
              <a:gd name="connsiteX3-169" fmla="*/ 5052447 w 5052447"/>
              <a:gd name="connsiteY3-170" fmla="*/ 460368 h 1442990"/>
              <a:gd name="connsiteX4-171" fmla="*/ 4618494 w 5052447"/>
              <a:gd name="connsiteY4-172" fmla="*/ 1103876 h 1442990"/>
              <a:gd name="connsiteX5-173" fmla="*/ 3225495 w 5052447"/>
              <a:gd name="connsiteY5-174" fmla="*/ 1442990 h 1442990"/>
              <a:gd name="connsiteX6-175" fmla="*/ 277122 w 5052447"/>
              <a:gd name="connsiteY6-176" fmla="*/ 1442990 h 1442990"/>
              <a:gd name="connsiteX7-177" fmla="*/ 0 w 5052447"/>
              <a:gd name="connsiteY7-178" fmla="*/ 1165868 h 1442990"/>
              <a:gd name="connsiteX8-179" fmla="*/ 0 w 5052447"/>
              <a:gd name="connsiteY8-180" fmla="*/ 57412 h 1442990"/>
              <a:gd name="connsiteX0-181" fmla="*/ 480563 w 5052447"/>
              <a:gd name="connsiteY0-182" fmla="*/ 274464 h 1337234"/>
              <a:gd name="connsiteX1-183" fmla="*/ 2493380 w 5052447"/>
              <a:gd name="connsiteY1-184" fmla="*/ -1 h 1337234"/>
              <a:gd name="connsiteX2-185" fmla="*/ 4558350 w 5052447"/>
              <a:gd name="connsiteY2-186" fmla="*/ 154981 h 1337234"/>
              <a:gd name="connsiteX3-187" fmla="*/ 5052447 w 5052447"/>
              <a:gd name="connsiteY3-188" fmla="*/ 354612 h 1337234"/>
              <a:gd name="connsiteX4-189" fmla="*/ 4618494 w 5052447"/>
              <a:gd name="connsiteY4-190" fmla="*/ 998120 h 1337234"/>
              <a:gd name="connsiteX5-191" fmla="*/ 3225495 w 5052447"/>
              <a:gd name="connsiteY5-192" fmla="*/ 1337234 h 1337234"/>
              <a:gd name="connsiteX6-193" fmla="*/ 277122 w 5052447"/>
              <a:gd name="connsiteY6-194" fmla="*/ 1337234 h 1337234"/>
              <a:gd name="connsiteX7-195" fmla="*/ 0 w 5052447"/>
              <a:gd name="connsiteY7-196" fmla="*/ 1060112 h 1337234"/>
              <a:gd name="connsiteX8-197" fmla="*/ 480563 w 5052447"/>
              <a:gd name="connsiteY8-198" fmla="*/ 274464 h 1337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052447" h="1337234">
                <a:moveTo>
                  <a:pt x="480563" y="274464"/>
                </a:moveTo>
                <a:cubicBezTo>
                  <a:pt x="480563" y="121414"/>
                  <a:pt x="2340330" y="-1"/>
                  <a:pt x="2493380" y="-1"/>
                </a:cubicBezTo>
                <a:lnTo>
                  <a:pt x="4558350" y="154981"/>
                </a:lnTo>
                <a:cubicBezTo>
                  <a:pt x="4711400" y="154981"/>
                  <a:pt x="5052447" y="201562"/>
                  <a:pt x="5052447" y="354612"/>
                </a:cubicBezTo>
                <a:cubicBezTo>
                  <a:pt x="5052447" y="724097"/>
                  <a:pt x="4974955" y="613137"/>
                  <a:pt x="4618494" y="998120"/>
                </a:cubicBezTo>
                <a:cubicBezTo>
                  <a:pt x="4169043" y="1259658"/>
                  <a:pt x="3378545" y="1337234"/>
                  <a:pt x="3225495" y="1337234"/>
                </a:cubicBezTo>
                <a:lnTo>
                  <a:pt x="277122" y="1337234"/>
                </a:lnTo>
                <a:cubicBezTo>
                  <a:pt x="124072" y="1337234"/>
                  <a:pt x="0" y="1213162"/>
                  <a:pt x="0" y="1060112"/>
                </a:cubicBezTo>
                <a:lnTo>
                  <a:pt x="480563" y="274464"/>
                </a:lnTo>
                <a:close/>
              </a:path>
            </a:pathLst>
          </a:custGeom>
          <a:solidFill>
            <a:schemeClr val="bg1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199322"/>
            <a:ext cx="12192000" cy="658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590665" y="2670810"/>
            <a:ext cx="4533265" cy="481330"/>
          </a:xfrm>
          <a:prstGeom prst="roundRect">
            <a:avLst>
              <a:gd name="adj" fmla="val 50000"/>
            </a:avLst>
          </a:prstGeom>
          <a:solidFill>
            <a:srgbClr val="F7CD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4580" y="1405323"/>
            <a:ext cx="475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手持式分析仪</a:t>
            </a:r>
            <a:endParaRPr kumimoji="1" lang="zh-CN" altLang="en-US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三角形 13"/>
          <p:cNvSpPr/>
          <p:nvPr/>
        </p:nvSpPr>
        <p:spPr>
          <a:xfrm rot="12507559">
            <a:off x="5215834" y="2515079"/>
            <a:ext cx="588903" cy="507675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三角形 14"/>
          <p:cNvSpPr/>
          <p:nvPr/>
        </p:nvSpPr>
        <p:spPr>
          <a:xfrm rot="8100000">
            <a:off x="4913591" y="2285255"/>
            <a:ext cx="297480" cy="256448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6" name="三角形 15"/>
          <p:cNvSpPr/>
          <p:nvPr/>
        </p:nvSpPr>
        <p:spPr>
          <a:xfrm rot="4500000">
            <a:off x="4761418" y="1725770"/>
            <a:ext cx="115502" cy="99571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54078" y="977713"/>
            <a:ext cx="3502617" cy="4953519"/>
          </a:xfrm>
          <a:prstGeom prst="roundRect">
            <a:avLst/>
          </a:prstGeom>
          <a:solidFill>
            <a:srgbClr val="F7D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78808" y="2691957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sz="2400" dirty="0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智能微调查看与修改操作流程</a:t>
            </a:r>
            <a:endParaRPr kumimoji="1" sz="2400" dirty="0">
              <a:solidFill>
                <a:schemeClr val="bg1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193528" y="1166049"/>
            <a:ext cx="3232726" cy="457183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8" y="2052680"/>
            <a:ext cx="4677534" cy="467753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00" y="4246942"/>
            <a:ext cx="2037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Security</a:t>
            </a:r>
            <a:endParaRPr kumimoji="1" lang="zh-CN" altLang="en-US" sz="4000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6992" y="4954828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Target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70536" y="3906650"/>
            <a:ext cx="2475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Responsibility</a:t>
            </a:r>
            <a:endParaRPr kumimoji="1" lang="zh-CN" altLang="en-US" sz="3200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36050" y="1605074"/>
            <a:ext cx="1720312" cy="170481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6050" y="1963891"/>
            <a:ext cx="1284835" cy="250689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36050" y="2366360"/>
            <a:ext cx="1284835" cy="250689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标题 2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005070" y="719455"/>
            <a:ext cx="2181225" cy="69786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bg1"/>
                </a:solidFill>
                <a:uFillTx/>
                <a:latin typeface="+mn-lt"/>
                <a:ea typeface="阿里巴巴普惠体 R" panose="00020600040101010101" charset="-122"/>
                <a:cs typeface="+mn-lt"/>
                <a:sym typeface="+mn-ea"/>
              </a:defRPr>
            </a:lvl1pPr>
          </a:lstStyle>
          <a:p>
            <a:pPr lvl="0" algn="ctr"/>
            <a:r>
              <a:rPr b="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sym typeface="+mn-ea"/>
              </a:rPr>
              <a:t>目录</a:t>
            </a:r>
            <a:endParaRPr lang="en-US" altLang="zh-CN" b="0" dirty="0">
              <a:solidFill>
                <a:schemeClr val="tx1">
                  <a:lumMod val="65000"/>
                  <a:lumOff val="35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50340" y="2260600"/>
            <a:ext cx="1828800" cy="2198370"/>
            <a:chOff x="1562" y="3560"/>
            <a:chExt cx="2880" cy="3462"/>
          </a:xfrm>
        </p:grpSpPr>
        <p:grpSp>
          <p:nvGrpSpPr>
            <p:cNvPr id="4" name="组合 3"/>
            <p:cNvGrpSpPr/>
            <p:nvPr/>
          </p:nvGrpSpPr>
          <p:grpSpPr>
            <a:xfrm rot="0">
              <a:off x="1562" y="3560"/>
              <a:ext cx="2880" cy="3463"/>
              <a:chOff x="1678" y="3298"/>
              <a:chExt cx="3896" cy="468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7D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2594" y="3898"/>
              <a:ext cx="90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01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965" y="5234"/>
              <a:ext cx="207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仪器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开关机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01135" y="2260600"/>
            <a:ext cx="1828800" cy="2198370"/>
            <a:chOff x="4737" y="3560"/>
            <a:chExt cx="2880" cy="3462"/>
          </a:xfrm>
        </p:grpSpPr>
        <p:grpSp>
          <p:nvGrpSpPr>
            <p:cNvPr id="26" name="组合 25"/>
            <p:cNvGrpSpPr/>
            <p:nvPr/>
          </p:nvGrpSpPr>
          <p:grpSpPr>
            <a:xfrm rot="0">
              <a:off x="4737" y="3560"/>
              <a:ext cx="2880" cy="3463"/>
              <a:chOff x="1678" y="3298"/>
              <a:chExt cx="3896" cy="468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598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5625" y="3890"/>
              <a:ext cx="110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02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139" y="5234"/>
              <a:ext cx="207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用户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登录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51930" y="2260600"/>
            <a:ext cx="1828800" cy="2199005"/>
            <a:chOff x="7911" y="3560"/>
            <a:chExt cx="2880" cy="3463"/>
          </a:xfrm>
        </p:grpSpPr>
        <p:grpSp>
          <p:nvGrpSpPr>
            <p:cNvPr id="45" name="组合 44"/>
            <p:cNvGrpSpPr/>
            <p:nvPr/>
          </p:nvGrpSpPr>
          <p:grpSpPr>
            <a:xfrm rot="0">
              <a:off x="7911" y="3560"/>
              <a:ext cx="2880" cy="3463"/>
              <a:chOff x="1678" y="3298"/>
              <a:chExt cx="3896" cy="4684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7D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8816" y="3890"/>
              <a:ext cx="103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03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8112" y="5234"/>
              <a:ext cx="2496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进入智能微调界面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02725" y="2260600"/>
            <a:ext cx="1828800" cy="2199005"/>
            <a:chOff x="11086" y="3560"/>
            <a:chExt cx="2880" cy="3463"/>
          </a:xfrm>
        </p:grpSpPr>
        <p:grpSp>
          <p:nvGrpSpPr>
            <p:cNvPr id="50" name="组合 49"/>
            <p:cNvGrpSpPr/>
            <p:nvPr/>
          </p:nvGrpSpPr>
          <p:grpSpPr>
            <a:xfrm rot="0">
              <a:off x="11086" y="3560"/>
              <a:ext cx="2880" cy="3463"/>
              <a:chOff x="1678" y="3298"/>
              <a:chExt cx="3896" cy="468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598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12023" y="3890"/>
              <a:ext cx="11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04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1329" y="5234"/>
              <a:ext cx="239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元素查看与修改</a:t>
              </a:r>
              <a:endParaRPr lang="en-US" altLang="zh-CN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sp>
        <p:nvSpPr>
          <p:cNvPr id="3" name="任意多边形 2"/>
          <p:cNvSpPr/>
          <p:nvPr/>
        </p:nvSpPr>
        <p:spPr>
          <a:xfrm rot="19440000">
            <a:off x="-2756375" y="-1076552"/>
            <a:ext cx="7187279" cy="4290287"/>
          </a:xfrm>
          <a:custGeom>
            <a:avLst/>
            <a:gdLst>
              <a:gd name="connsiteX0" fmla="*/ 369 w 12892"/>
              <a:gd name="connsiteY0" fmla="*/ 6387 h 7695"/>
              <a:gd name="connsiteX1" fmla="*/ 5375 w 12892"/>
              <a:gd name="connsiteY1" fmla="*/ 0 h 7695"/>
              <a:gd name="connsiteX2" fmla="*/ 12766 w 12892"/>
              <a:gd name="connsiteY2" fmla="*/ 5083 h 7695"/>
              <a:gd name="connsiteX3" fmla="*/ 5890 w 12892"/>
              <a:gd name="connsiteY3" fmla="*/ 5459 h 7695"/>
              <a:gd name="connsiteX4" fmla="*/ 369 w 12892"/>
              <a:gd name="connsiteY4" fmla="*/ 6387 h 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93" h="7696">
                <a:moveTo>
                  <a:pt x="369" y="6387"/>
                </a:moveTo>
                <a:cubicBezTo>
                  <a:pt x="369" y="3754"/>
                  <a:pt x="2740" y="0"/>
                  <a:pt x="5375" y="0"/>
                </a:cubicBezTo>
                <a:cubicBezTo>
                  <a:pt x="8008" y="0"/>
                  <a:pt x="11515" y="2765"/>
                  <a:pt x="12766" y="5083"/>
                </a:cubicBezTo>
                <a:cubicBezTo>
                  <a:pt x="13724" y="6858"/>
                  <a:pt x="9019" y="2229"/>
                  <a:pt x="5890" y="5459"/>
                </a:cubicBezTo>
                <a:cubicBezTo>
                  <a:pt x="2761" y="8687"/>
                  <a:pt x="-1244" y="7885"/>
                  <a:pt x="369" y="638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19440000">
            <a:off x="-2806700" y="-1118235"/>
            <a:ext cx="6553899" cy="3912091"/>
          </a:xfrm>
          <a:custGeom>
            <a:avLst/>
            <a:gdLst>
              <a:gd name="connsiteX0" fmla="*/ 369 w 12892"/>
              <a:gd name="connsiteY0" fmla="*/ 6387 h 7695"/>
              <a:gd name="connsiteX1" fmla="*/ 5375 w 12892"/>
              <a:gd name="connsiteY1" fmla="*/ 0 h 7695"/>
              <a:gd name="connsiteX2" fmla="*/ 12766 w 12892"/>
              <a:gd name="connsiteY2" fmla="*/ 5083 h 7695"/>
              <a:gd name="connsiteX3" fmla="*/ 5890 w 12892"/>
              <a:gd name="connsiteY3" fmla="*/ 5459 h 7695"/>
              <a:gd name="connsiteX4" fmla="*/ 369 w 12892"/>
              <a:gd name="connsiteY4" fmla="*/ 6387 h 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93" h="7696">
                <a:moveTo>
                  <a:pt x="369" y="6387"/>
                </a:moveTo>
                <a:cubicBezTo>
                  <a:pt x="369" y="3754"/>
                  <a:pt x="2740" y="0"/>
                  <a:pt x="5375" y="0"/>
                </a:cubicBezTo>
                <a:cubicBezTo>
                  <a:pt x="8008" y="0"/>
                  <a:pt x="11515" y="2765"/>
                  <a:pt x="12766" y="5083"/>
                </a:cubicBezTo>
                <a:cubicBezTo>
                  <a:pt x="13724" y="6858"/>
                  <a:pt x="9019" y="2229"/>
                  <a:pt x="5890" y="5459"/>
                </a:cubicBezTo>
                <a:cubicBezTo>
                  <a:pt x="2761" y="8687"/>
                  <a:pt x="-1244" y="7885"/>
                  <a:pt x="369" y="6387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9440000" flipH="1" flipV="1">
            <a:off x="8053705" y="4112895"/>
            <a:ext cx="6770649" cy="4070985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 rot="19440000" flipH="1" flipV="1">
            <a:off x="9371108" y="5010960"/>
            <a:ext cx="4938892" cy="3060548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  <p:custDataLst>
      <p:tags r:id="rId2"/>
    </p:custDataLst>
  </p:cSld>
  <p:clrMapOvr>
    <a:masterClrMapping/>
  </p:clrMapOvr>
  <p:transition advTm="2000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 descr="说明书仪器用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945" y="617855"/>
            <a:ext cx="3130550" cy="5005705"/>
          </a:xfrm>
          <a:prstGeom prst="rect">
            <a:avLst/>
          </a:prstGeom>
        </p:spPr>
      </p:pic>
      <p:sp>
        <p:nvSpPr>
          <p:cNvPr id="4" name="框架 3"/>
          <p:cNvSpPr/>
          <p:nvPr/>
        </p:nvSpPr>
        <p:spPr>
          <a:xfrm>
            <a:off x="-978945" y="2098601"/>
            <a:ext cx="1333948" cy="2355924"/>
          </a:xfrm>
          <a:prstGeom prst="frame">
            <a:avLst>
              <a:gd name="adj1" fmla="val 6268"/>
            </a:avLst>
          </a:prstGeom>
          <a:gradFill>
            <a:gsLst>
              <a:gs pos="0">
                <a:srgbClr val="F59810"/>
              </a:gs>
              <a:gs pos="100000">
                <a:srgbClr val="FDCE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 rot="18900000">
            <a:off x="9279825" y="-1021114"/>
            <a:ext cx="1220853" cy="1220853"/>
          </a:xfrm>
          <a:prstGeom prst="roundRect">
            <a:avLst>
              <a:gd name="adj" fmla="val 1689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rot="18900000">
            <a:off x="10771994" y="-709469"/>
            <a:ext cx="1929085" cy="1929085"/>
          </a:xfrm>
          <a:prstGeom prst="roundRect">
            <a:avLst>
              <a:gd name="adj" fmla="val 6642"/>
            </a:avLst>
          </a:prstGeom>
          <a:noFill/>
          <a:ln w="50800">
            <a:gradFill>
              <a:gsLst>
                <a:gs pos="0">
                  <a:srgbClr val="F7D24D"/>
                </a:gs>
                <a:gs pos="99000">
                  <a:srgbClr val="F7D2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 rot="18900000">
            <a:off x="10599081" y="5079841"/>
            <a:ext cx="2467772" cy="2467772"/>
          </a:xfrm>
          <a:prstGeom prst="roundRect">
            <a:avLst>
              <a:gd name="adj" fmla="val 1227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 rot="18900000">
            <a:off x="10968607" y="4231505"/>
            <a:ext cx="632246" cy="632246"/>
          </a:xfrm>
          <a:prstGeom prst="roundRect">
            <a:avLst>
              <a:gd name="adj" fmla="val 16894"/>
            </a:avLst>
          </a:prstGeom>
          <a:solidFill>
            <a:srgbClr val="F7D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8129270" y="2715895"/>
            <a:ext cx="340995" cy="2870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8129270" y="4879975"/>
            <a:ext cx="1314450" cy="55308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 rot="18900000">
            <a:off x="11851494" y="3002741"/>
            <a:ext cx="1929085" cy="1929085"/>
          </a:xfrm>
          <a:prstGeom prst="roundRect">
            <a:avLst>
              <a:gd name="adj" fmla="val 6642"/>
            </a:avLst>
          </a:prstGeom>
          <a:noFill/>
          <a:ln w="50800">
            <a:gradFill>
              <a:gsLst>
                <a:gs pos="0">
                  <a:srgbClr val="F7D24D"/>
                </a:gs>
                <a:gs pos="99000">
                  <a:srgbClr val="F7D2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4" name="原创设计师QQ598969553          _6"/>
          <p:cNvSpPr/>
          <p:nvPr/>
        </p:nvSpPr>
        <p:spPr>
          <a:xfrm>
            <a:off x="1419831" y="2705428"/>
            <a:ext cx="3279515" cy="462161"/>
          </a:xfrm>
          <a:prstGeom prst="roundRect">
            <a:avLst/>
          </a:prstGeom>
          <a:solidFill>
            <a:srgbClr val="F5981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原创设计师QQ598969553          _7"/>
          <p:cNvSpPr txBox="1"/>
          <p:nvPr/>
        </p:nvSpPr>
        <p:spPr>
          <a:xfrm>
            <a:off x="1651077" y="2755226"/>
            <a:ext cx="279797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仪器开关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原创设计师QQ598969553          _8"/>
          <p:cNvSpPr/>
          <p:nvPr/>
        </p:nvSpPr>
        <p:spPr>
          <a:xfrm>
            <a:off x="1419831" y="4827038"/>
            <a:ext cx="3279515" cy="462161"/>
          </a:xfrm>
          <a:prstGeom prst="roundRect">
            <a:avLst/>
          </a:prstGeom>
          <a:solidFill>
            <a:srgbClr val="F5981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等线 Light" panose="02010600030101010101" charset="-122"/>
              <a:cs typeface="等线 Light" panose="02010600030101010101" charset="-122"/>
              <a:sym typeface="+mn-lt"/>
            </a:endParaRPr>
          </a:p>
        </p:txBody>
      </p:sp>
      <p:sp>
        <p:nvSpPr>
          <p:cNvPr id="57" name="原创设计师QQ598969553          _9"/>
          <p:cNvSpPr txBox="1"/>
          <p:nvPr/>
        </p:nvSpPr>
        <p:spPr>
          <a:xfrm>
            <a:off x="1632027" y="4879316"/>
            <a:ext cx="279797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电池更换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8" name="直接箭头连接符 6"/>
          <p:cNvCxnSpPr/>
          <p:nvPr/>
        </p:nvCxnSpPr>
        <p:spPr>
          <a:xfrm flipH="1" flipV="1">
            <a:off x="5652770" y="2966085"/>
            <a:ext cx="1468755" cy="12065"/>
          </a:xfrm>
          <a:prstGeom prst="straightConnector1">
            <a:avLst/>
          </a:prstGeom>
          <a:ln w="25400" cap="flat" cmpd="sng">
            <a:solidFill>
              <a:srgbClr val="F59810"/>
            </a:solidFill>
            <a:prstDash val="solid"/>
            <a:round/>
            <a:headEnd type="arrow" w="med" len="med"/>
            <a:tailEnd type="none" w="med" len="med"/>
          </a:ln>
        </p:spPr>
      </p:cxnSp>
      <p:cxnSp>
        <p:nvCxnSpPr>
          <p:cNvPr id="59" name="直接箭头连接符 6"/>
          <p:cNvCxnSpPr/>
          <p:nvPr/>
        </p:nvCxnSpPr>
        <p:spPr>
          <a:xfrm flipH="1" flipV="1">
            <a:off x="5652770" y="5049520"/>
            <a:ext cx="1468755" cy="12065"/>
          </a:xfrm>
          <a:prstGeom prst="straightConnector1">
            <a:avLst/>
          </a:prstGeom>
          <a:ln w="25400" cap="flat" cmpd="sng">
            <a:solidFill>
              <a:srgbClr val="F59810"/>
            </a:solidFill>
            <a:prstDash val="solid"/>
            <a:round/>
            <a:headEnd type="arrow" w="med" len="med"/>
            <a:tailEnd type="none" w="med" len="med"/>
          </a:ln>
        </p:spPr>
      </p:cxnSp>
      <p:sp>
        <p:nvSpPr>
          <p:cNvPr id="39" name="文本框 38"/>
          <p:cNvSpPr txBox="1"/>
          <p:nvPr/>
        </p:nvSpPr>
        <p:spPr>
          <a:xfrm>
            <a:off x="354965" y="221615"/>
            <a:ext cx="2325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一、仪器开关机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762885"/>
            <a:ext cx="12193270" cy="94170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cs typeface="思源宋体" panose="020204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0">
            <a:off x="1614170" y="2372995"/>
            <a:ext cx="1517015" cy="1515745"/>
            <a:chOff x="2462" y="4619"/>
            <a:chExt cx="2389" cy="2387"/>
          </a:xfrm>
        </p:grpSpPr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2462" y="4619"/>
              <a:ext cx="2389" cy="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6000" sy="106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cs typeface="思源宋体" panose="02020400000000000000" charset="-122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2609" y="4764"/>
              <a:ext cx="2094" cy="2094"/>
            </a:xfrm>
            <a:prstGeom prst="ellipse">
              <a:avLst/>
            </a:prstGeom>
            <a:solidFill>
              <a:srgbClr val="F59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cs typeface="思源宋体" panose="020204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0">
            <a:off x="4967605" y="2372995"/>
            <a:ext cx="1517015" cy="1515745"/>
            <a:chOff x="2462" y="4619"/>
            <a:chExt cx="2389" cy="2387"/>
          </a:xfrm>
        </p:grpSpPr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2462" y="4619"/>
              <a:ext cx="2389" cy="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6000" sy="106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cs typeface="思源宋体" panose="02020400000000000000" charset="-122"/>
              </a:endParaRPr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auto">
            <a:xfrm>
              <a:off x="2609" y="4764"/>
              <a:ext cx="2094" cy="2094"/>
            </a:xfrm>
            <a:prstGeom prst="ellipse">
              <a:avLst/>
            </a:prstGeom>
            <a:solidFill>
              <a:srgbClr val="F461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cs typeface="思源宋体" panose="02020400000000000000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79145" y="4036060"/>
            <a:ext cx="3064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请输入正确的账号和密码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9805" y="4036060"/>
            <a:ext cx="21475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普通用户（user）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54965" y="22161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二、用户登录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pic>
        <p:nvPicPr>
          <p:cNvPr id="56" name="图片 55" descr="lentk6735_65c_l1_ScreenShot_202004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9110" y="1818005"/>
            <a:ext cx="2718435" cy="4832985"/>
          </a:xfrm>
          <a:prstGeom prst="rect">
            <a:avLst/>
          </a:prstGeom>
        </p:spPr>
      </p:pic>
      <p:sp>
        <p:nvSpPr>
          <p:cNvPr id="61" name="任意多边形 60"/>
          <p:cNvSpPr/>
          <p:nvPr/>
        </p:nvSpPr>
        <p:spPr>
          <a:xfrm rot="-19440000" flipV="1">
            <a:off x="-1426845" y="491363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4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 rot="-19440000" flipV="1">
            <a:off x="-1132743" y="5427711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pic>
        <p:nvPicPr>
          <p:cNvPr id="60" name="图片 59" descr="账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90" y="2643505"/>
            <a:ext cx="966470" cy="966470"/>
          </a:xfrm>
          <a:prstGeom prst="rect">
            <a:avLst/>
          </a:prstGeom>
        </p:spPr>
      </p:pic>
      <p:pic>
        <p:nvPicPr>
          <p:cNvPr id="5" name="图片 4" descr="密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370" y="2786380"/>
            <a:ext cx="706120" cy="706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35805" y="4474210"/>
            <a:ext cx="24657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默认登录密码为123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4820000" flipH="1" flipV="1">
            <a:off x="9512300" y="-41529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14820000" flipH="1" flipV="1">
            <a:off x="10255211" y="-125999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QUAD-CORE A33 d7_ScreenShot_20220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2010" y="100584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圆角矩形 6"/>
          <p:cNvSpPr/>
          <p:nvPr/>
        </p:nvSpPr>
        <p:spPr>
          <a:xfrm>
            <a:off x="4652010" y="1564005"/>
            <a:ext cx="1122045" cy="27178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图片 3" descr="QUAD-CORE A33 d7_ScreenShot_2022033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40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QUAD-CORE A33 d7_ScreenShot_202203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72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552575" y="5657215"/>
            <a:ext cx="529526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2725" y="5400040"/>
            <a:ext cx="49129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点击左上角弹出列表，选择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“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智能微调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”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。</a:t>
            </a:r>
            <a:endParaRPr kumimoji="1"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1482436" y="5254336"/>
            <a:ext cx="903316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54965" y="221615"/>
            <a:ext cx="26263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三、进入智能微调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482725" y="1136650"/>
            <a:ext cx="894080" cy="27813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939405" y="1414780"/>
            <a:ext cx="619125" cy="3251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52575" y="6201410"/>
            <a:ext cx="659955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82725" y="5944235"/>
            <a:ext cx="6286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点击组号进行展开。</a:t>
            </a:r>
            <a:endParaRPr kumimoji="1" 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QUAD-CORE A33 d7_ScreenShot_20220406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940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QUAD-CORE A33 d7_ScreenShot_20220406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850" y="100330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QUAD-CORE A33 d7_ScreenShot_20220406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755" y="1026795"/>
            <a:ext cx="2225611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552575" y="5685790"/>
            <a:ext cx="6599555" cy="133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2725" y="5400040"/>
            <a:ext cx="57473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点击一级列表展开，勾选需要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查看或修改</a:t>
            </a:r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的组号</a:t>
            </a:r>
            <a:endParaRPr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1482436" y="5254336"/>
            <a:ext cx="903316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54965" y="221615"/>
            <a:ext cx="29317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四、元素查看与修改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367405" y="1414145"/>
            <a:ext cx="327025" cy="121983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745480" y="2185670"/>
            <a:ext cx="1122045" cy="1854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939405" y="1507490"/>
            <a:ext cx="212725" cy="19177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52575" y="6131560"/>
            <a:ext cx="659955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82725" y="5874385"/>
            <a:ext cx="6286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点击菜单按钮，选择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“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元素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”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。</a:t>
            </a:r>
            <a:endParaRPr 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52575" y="6607175"/>
            <a:ext cx="659955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82725" y="6350000"/>
            <a:ext cx="6286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点击一级列表展开，勾选需要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查看或修改</a:t>
            </a:r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的组号</a:t>
            </a:r>
            <a:endParaRPr 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UAD-CORE A33 d7_ScreenShot_20220406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875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QUAD-CORE A33 d7_ScreenShot_20220406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850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552575" y="5685790"/>
            <a:ext cx="10388600" cy="14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2725" y="5442585"/>
            <a:ext cx="104438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二级列表中显示该组合中含有的元素以及其他相关信息，根据需要调整元素的微调系数和截距、高低阈值或元素本身，在二级列表中所有元素都在高低阈值范围内时该微调才会生效</a:t>
            </a:r>
            <a:endParaRPr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1482436" y="5254336"/>
            <a:ext cx="903316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54965" y="221615"/>
            <a:ext cx="29317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四、元素查看与修改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367405" y="1414145"/>
            <a:ext cx="327025" cy="121983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939925" y="1943735"/>
            <a:ext cx="368935" cy="16129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52575" y="6462395"/>
            <a:ext cx="7396480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82725" y="6240145"/>
            <a:ext cx="8997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点击右上角的菜单选择新增或删除元素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，设置完成后点击确认</a:t>
            </a:r>
            <a:endParaRPr 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  <p:sp>
        <p:nvSpPr>
          <p:cNvPr id="4" name="圆角矩形 3"/>
          <p:cNvSpPr/>
          <p:nvPr/>
        </p:nvSpPr>
        <p:spPr>
          <a:xfrm>
            <a:off x="5744845" y="1353185"/>
            <a:ext cx="919480" cy="42418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矩形 54" hidden="1"/>
          <p:cNvSpPr>
            <a:spLocks noChangeArrowheads="1"/>
          </p:cNvSpPr>
          <p:nvPr/>
        </p:nvSpPr>
        <p:spPr bwMode="auto">
          <a:xfrm>
            <a:off x="0" y="1941513"/>
            <a:ext cx="12192000" cy="2543175"/>
          </a:xfrm>
          <a:prstGeom prst="rect">
            <a:avLst/>
          </a:prstGeom>
          <a:solidFill>
            <a:srgbClr val="282828"/>
          </a:solidFill>
          <a:ln w="9525">
            <a:noFill/>
            <a:miter lim="800000"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65538" name="文本框 1"/>
          <p:cNvSpPr txBox="1">
            <a:spLocks noChangeArrowheads="1"/>
          </p:cNvSpPr>
          <p:nvPr/>
        </p:nvSpPr>
        <p:spPr bwMode="auto">
          <a:xfrm>
            <a:off x="4261363" y="2724228"/>
            <a:ext cx="301396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1" lang="en-US" altLang="zh-CN" sz="7200" i="1" dirty="0">
                <a:solidFill>
                  <a:srgbClr val="FDCE3E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Arial" panose="020B0604020202020204" pitchFamily="34" charset="0"/>
                <a:sym typeface="字魂105号-简雅黑" panose="00000500000000000000" pitchFamily="2" charset="-122"/>
              </a:rPr>
              <a:t>Thanks</a:t>
            </a:r>
            <a:endParaRPr kumimoji="1" lang="zh-CN" altLang="en-US" sz="9600" i="1" dirty="0">
              <a:solidFill>
                <a:srgbClr val="FDCE3E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Arial" panose="020B0604020202020204" pitchFamily="34" charset="0"/>
              <a:sym typeface="字魂105号-简雅黑" panose="00000500000000000000" pitchFamily="2" charset="-122"/>
            </a:endParaRPr>
          </a:p>
        </p:txBody>
      </p:sp>
      <p:sp>
        <p:nvSpPr>
          <p:cNvPr id="61" name="任意多边形 60"/>
          <p:cNvSpPr/>
          <p:nvPr/>
        </p:nvSpPr>
        <p:spPr>
          <a:xfrm rot="-19440000" flipV="1">
            <a:off x="-1426845" y="491363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4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 rot="-19440000" flipV="1">
            <a:off x="-1132743" y="5427711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9440000" flipH="1" flipV="1">
            <a:off x="8053705" y="4112895"/>
            <a:ext cx="6770649" cy="4070985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 rot="19440000" flipH="1" flipV="1">
            <a:off x="9371108" y="5010960"/>
            <a:ext cx="4938892" cy="3060548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ISPRING_PRESENTATION_TITLE" val="集团员工入职培训课件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WPS 演示</Application>
  <PresentationFormat>宽屏</PresentationFormat>
  <Paragraphs>66</Paragraphs>
  <Slides>8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Arial</vt:lpstr>
      <vt:lpstr>宋体</vt:lpstr>
      <vt:lpstr>Wingdings</vt:lpstr>
      <vt:lpstr>等线</vt:lpstr>
      <vt:lpstr>等线 Light</vt:lpstr>
      <vt:lpstr>Arial</vt:lpstr>
      <vt:lpstr>Calibri</vt:lpstr>
      <vt:lpstr>字魂105号-简雅黑</vt:lpstr>
      <vt:lpstr>黑体</vt:lpstr>
      <vt:lpstr>微软雅黑</vt:lpstr>
      <vt:lpstr>阿里巴巴普惠体 R</vt:lpstr>
      <vt:lpstr>字魂35号-经典雅黑</vt:lpstr>
      <vt:lpstr>思源宋体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集团员工入职培训课件PPT模板</dc:title>
  <dc:creator>Microsoft Office 用户</dc:creator>
  <cp:lastModifiedBy>Sweetheart.</cp:lastModifiedBy>
  <cp:revision>502</cp:revision>
  <cp:lastPrinted>2018-12-18T17:01:00Z</cp:lastPrinted>
  <dcterms:created xsi:type="dcterms:W3CDTF">2018-05-16T05:51:00Z</dcterms:created>
  <dcterms:modified xsi:type="dcterms:W3CDTF">2022-04-21T02:16:50Z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5907B5A26578461EBEBC485E05E6292E</vt:lpwstr>
  </property>
</Properties>
</file>