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  <p:sldMasterId id="2147483666" r:id="rId4"/>
  </p:sldMasterIdLst>
  <p:notesMasterIdLst>
    <p:notesMasterId r:id="rId6"/>
  </p:notesMasterIdLst>
  <p:sldIdLst>
    <p:sldId id="7573" r:id="rId5"/>
    <p:sldId id="257" r:id="rId7"/>
    <p:sldId id="7619" r:id="rId8"/>
    <p:sldId id="7633" r:id="rId9"/>
    <p:sldId id="7637" r:id="rId10"/>
    <p:sldId id="7639" r:id="rId11"/>
    <p:sldId id="7602" r:id="rId12"/>
  </p:sldIdLst>
  <p:sldSz cx="12188825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6BA4"/>
    <a:srgbClr val="BAD7D7"/>
    <a:srgbClr val="E4EEEF"/>
    <a:srgbClr val="93C3C2"/>
    <a:srgbClr val="DBB84F"/>
    <a:srgbClr val="B7D5D5"/>
    <a:srgbClr val="B8D8D7"/>
    <a:srgbClr val="CFE3E4"/>
    <a:srgbClr val="D6E4E5"/>
    <a:srgbClr val="CAA9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5" autoAdjust="0"/>
    <p:restoredTop sz="94682"/>
  </p:normalViewPr>
  <p:slideViewPr>
    <p:cSldViewPr snapToGrid="0">
      <p:cViewPr varScale="1">
        <p:scale>
          <a:sx n="77" d="100"/>
          <a:sy n="77" d="100"/>
        </p:scale>
        <p:origin x="7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7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8C3C3-31A8-453D-A20D-411C6C3728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 flipH="1" flipV="1">
            <a:off x="2665413" y="-2665413"/>
            <a:ext cx="6858000" cy="12188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130" indent="0" algn="ctr">
              <a:buNone/>
              <a:defRPr sz="1600"/>
            </a:lvl8pPr>
            <a:lvl9pPr marL="365633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1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3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0965" indent="0">
              <a:buNone/>
              <a:defRPr sz="2000"/>
            </a:lvl4pPr>
            <a:lvl5pPr marL="1828165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130" indent="0">
              <a:buNone/>
              <a:defRPr sz="2000"/>
            </a:lvl8pPr>
            <a:lvl9pPr marL="365633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直角三角形 71"/>
          <p:cNvSpPr/>
          <p:nvPr/>
        </p:nvSpPr>
        <p:spPr>
          <a:xfrm rot="5400000">
            <a:off x="0" y="-1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直角三角形 70"/>
          <p:cNvSpPr/>
          <p:nvPr/>
        </p:nvSpPr>
        <p:spPr>
          <a:xfrm rot="16200000">
            <a:off x="7641899" y="2311073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37995" y="2394585"/>
            <a:ext cx="898906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altLang="en-US" sz="8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手持式分析仪</a:t>
            </a:r>
            <a:endParaRPr lang="zh-CN" altLang="en-US" sz="80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24636" y="3896358"/>
            <a:ext cx="639635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用户管理</a:t>
            </a:r>
            <a:r>
              <a:rPr 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新增与</a:t>
            </a:r>
            <a:r>
              <a:rPr 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修改操作流程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直角三角形 1"/>
          <p:cNvSpPr/>
          <p:nvPr/>
        </p:nvSpPr>
        <p:spPr>
          <a:xfrm rot="5400000">
            <a:off x="0" y="0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直角三角形 69"/>
          <p:cNvSpPr/>
          <p:nvPr/>
        </p:nvSpPr>
        <p:spPr>
          <a:xfrm rot="16200000">
            <a:off x="8202041" y="2871216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779829" y="0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平行四边形 72"/>
          <p:cNvSpPr/>
          <p:nvPr/>
        </p:nvSpPr>
        <p:spPr>
          <a:xfrm>
            <a:off x="-2440510" y="1167124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平行四边形 73"/>
          <p:cNvSpPr/>
          <p:nvPr/>
        </p:nvSpPr>
        <p:spPr>
          <a:xfrm>
            <a:off x="10769689" y="2156848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平行四边形 74"/>
          <p:cNvSpPr/>
          <p:nvPr/>
        </p:nvSpPr>
        <p:spPr>
          <a:xfrm>
            <a:off x="6626236" y="4658924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平行四边形 33"/>
          <p:cNvSpPr/>
          <p:nvPr/>
        </p:nvSpPr>
        <p:spPr>
          <a:xfrm>
            <a:off x="-3436275" y="-168093"/>
            <a:ext cx="6772289" cy="930128"/>
          </a:xfrm>
          <a:prstGeom prst="parallelogram">
            <a:avLst>
              <a:gd name="adj" fmla="val 100148"/>
            </a:avLst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186305" y="2685415"/>
            <a:ext cx="2052955" cy="1809115"/>
            <a:chOff x="2697" y="4229"/>
            <a:chExt cx="3233" cy="2849"/>
          </a:xfrm>
        </p:grpSpPr>
        <p:sp>
          <p:nvSpPr>
            <p:cNvPr id="37" name="矩形 36"/>
            <p:cNvSpPr/>
            <p:nvPr/>
          </p:nvSpPr>
          <p:spPr>
            <a:xfrm>
              <a:off x="2697" y="4229"/>
              <a:ext cx="3233" cy="2849"/>
            </a:xfrm>
            <a:prstGeom prst="rect">
              <a:avLst/>
            </a:prstGeom>
            <a:solidFill>
              <a:srgbClr val="93C3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697" y="6168"/>
              <a:ext cx="323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进入</a:t>
              </a:r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系统设置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594" y="4686"/>
              <a:ext cx="1438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3665" y="4794"/>
              <a:ext cx="1275" cy="0"/>
            </a:xfrm>
            <a:prstGeom prst="line">
              <a:avLst/>
            </a:prstGeom>
            <a:solidFill>
              <a:schemeClr val="accent1"/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3594" y="5829"/>
              <a:ext cx="1275" cy="0"/>
            </a:xfrm>
            <a:prstGeom prst="line">
              <a:avLst/>
            </a:prstGeom>
            <a:solidFill>
              <a:schemeClr val="accent1"/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5069205" y="2685415"/>
            <a:ext cx="2052955" cy="1809115"/>
            <a:chOff x="6872" y="4229"/>
            <a:chExt cx="3233" cy="2849"/>
          </a:xfrm>
        </p:grpSpPr>
        <p:sp>
          <p:nvSpPr>
            <p:cNvPr id="44" name="矩形 43"/>
            <p:cNvSpPr/>
            <p:nvPr/>
          </p:nvSpPr>
          <p:spPr>
            <a:xfrm>
              <a:off x="6872" y="4229"/>
              <a:ext cx="3233" cy="2849"/>
            </a:xfrm>
            <a:prstGeom prst="rect">
              <a:avLst/>
            </a:prstGeom>
            <a:solidFill>
              <a:srgbClr val="BAD7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873" y="6168"/>
              <a:ext cx="323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用户管理</a:t>
              </a:r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新增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769" y="4686"/>
              <a:ext cx="1438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7840" y="4794"/>
              <a:ext cx="1275" cy="0"/>
            </a:xfrm>
            <a:prstGeom prst="lin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7769" y="5829"/>
              <a:ext cx="1275" cy="0"/>
            </a:xfrm>
            <a:prstGeom prst="lin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合 63"/>
          <p:cNvGrpSpPr/>
          <p:nvPr/>
        </p:nvGrpSpPr>
        <p:grpSpPr>
          <a:xfrm>
            <a:off x="4172896" y="495130"/>
            <a:ext cx="3950107" cy="1015663"/>
            <a:chOff x="3534580" y="498163"/>
            <a:chExt cx="3475820" cy="1015928"/>
          </a:xfrm>
        </p:grpSpPr>
        <p:sp>
          <p:nvSpPr>
            <p:cNvPr id="65" name="文本框 64"/>
            <p:cNvSpPr txBox="1"/>
            <p:nvPr/>
          </p:nvSpPr>
          <p:spPr>
            <a:xfrm>
              <a:off x="3534580" y="498163"/>
              <a:ext cx="1818861" cy="1015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目录</a:t>
              </a:r>
              <a:endParaRPr lang="zh-CN" altLang="en-US" sz="6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191539" y="1060348"/>
              <a:ext cx="1818861" cy="400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 CONTENTS </a:t>
              </a:r>
              <a:endParaRPr lang="zh-CN" altLang="en-U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平行四边形 32"/>
          <p:cNvSpPr/>
          <p:nvPr/>
        </p:nvSpPr>
        <p:spPr>
          <a:xfrm>
            <a:off x="-3498757" y="-392389"/>
            <a:ext cx="6772289" cy="930128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平行四边形 34"/>
          <p:cNvSpPr/>
          <p:nvPr/>
        </p:nvSpPr>
        <p:spPr>
          <a:xfrm>
            <a:off x="8849906" y="6133339"/>
            <a:ext cx="6772289" cy="930128"/>
          </a:xfrm>
          <a:prstGeom prst="parallelogram">
            <a:avLst>
              <a:gd name="adj" fmla="val 100148"/>
            </a:avLst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平行四边形 66"/>
          <p:cNvSpPr/>
          <p:nvPr/>
        </p:nvSpPr>
        <p:spPr>
          <a:xfrm>
            <a:off x="9103449" y="6133339"/>
            <a:ext cx="6772289" cy="930128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52105" y="2685415"/>
            <a:ext cx="2052955" cy="1809115"/>
            <a:chOff x="2697" y="4229"/>
            <a:chExt cx="3233" cy="2849"/>
          </a:xfrm>
        </p:grpSpPr>
        <p:sp>
          <p:nvSpPr>
            <p:cNvPr id="5" name="矩形 4"/>
            <p:cNvSpPr/>
            <p:nvPr/>
          </p:nvSpPr>
          <p:spPr>
            <a:xfrm>
              <a:off x="2697" y="4229"/>
              <a:ext cx="3233" cy="2849"/>
            </a:xfrm>
            <a:prstGeom prst="rect">
              <a:avLst/>
            </a:prstGeom>
            <a:solidFill>
              <a:srgbClr val="93C3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697" y="6168"/>
              <a:ext cx="323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用户管理</a:t>
              </a:r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修改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594" y="4686"/>
              <a:ext cx="1438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3665" y="4794"/>
              <a:ext cx="1275" cy="0"/>
            </a:xfrm>
            <a:prstGeom prst="line">
              <a:avLst/>
            </a:prstGeom>
            <a:solidFill>
              <a:schemeClr val="accent1"/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594" y="5829"/>
              <a:ext cx="1275" cy="0"/>
            </a:xfrm>
            <a:prstGeom prst="line">
              <a:avLst/>
            </a:prstGeom>
            <a:solidFill>
              <a:schemeClr val="accent1"/>
            </a:solidFill>
            <a:ln>
              <a:gradFill>
                <a:gsLst>
                  <a:gs pos="53000">
                    <a:schemeClr val="bg1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QUAD-CORE A33 d7_ScreenShot_202204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555" y="98742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图片 14" descr="QUAD-CORE A33 d7_ScreenShot_20220329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725" y="981710"/>
            <a:ext cx="2225667" cy="39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 descr="QUAD-CORE A33 d7_ScreenShot_202203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060" y="98742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圆角矩形 15"/>
          <p:cNvSpPr/>
          <p:nvPr/>
        </p:nvSpPr>
        <p:spPr>
          <a:xfrm>
            <a:off x="5038725" y="3486785"/>
            <a:ext cx="975995" cy="8775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进入</a:t>
            </a:r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系统</a:t>
            </a:r>
            <a:r>
              <a:rPr lang="zh-CN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设置</a:t>
            </a:r>
            <a:endParaRPr lang="zh-CN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318405" y="312102"/>
            <a:ext cx="521970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632075" y="4578985"/>
            <a:ext cx="515620" cy="3346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260475" y="52279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点击进入设置界面</a:t>
            </a:r>
            <a:endParaRPr lang="en-US" alt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28395" y="5048250"/>
            <a:ext cx="323850" cy="320675"/>
            <a:chOff x="2840091" y="1989133"/>
            <a:chExt cx="619762" cy="613049"/>
          </a:xfrm>
        </p:grpSpPr>
        <p:sp>
          <p:nvSpPr>
            <p:cNvPr id="14" name="椭圆 13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39"/>
          <p:cNvSpPr>
            <a:spLocks noChangeArrowheads="1"/>
          </p:cNvSpPr>
          <p:nvPr/>
        </p:nvSpPr>
        <p:spPr bwMode="auto">
          <a:xfrm>
            <a:off x="4833620" y="52279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采集设置</a:t>
            </a:r>
            <a:r>
              <a:rPr lang="en-US" altLang="zh-CN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701540" y="5048250"/>
            <a:ext cx="323850" cy="320675"/>
            <a:chOff x="2840091" y="1989133"/>
            <a:chExt cx="619762" cy="613049"/>
          </a:xfrm>
        </p:grpSpPr>
        <p:sp>
          <p:nvSpPr>
            <p:cNvPr id="27" name="椭圆 26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39"/>
          <p:cNvSpPr>
            <a:spLocks noChangeArrowheads="1"/>
          </p:cNvSpPr>
          <p:nvPr/>
        </p:nvSpPr>
        <p:spPr bwMode="auto">
          <a:xfrm>
            <a:off x="8232140" y="5227955"/>
            <a:ext cx="2713990" cy="97345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</a:t>
            </a: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用户管理设置</a:t>
            </a: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”</a:t>
            </a:r>
            <a:endParaRPr lang="en-US" altLang="zh-CN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100060" y="5048250"/>
            <a:ext cx="323850" cy="320675"/>
            <a:chOff x="2840091" y="1989133"/>
            <a:chExt cx="619762" cy="613049"/>
          </a:xfrm>
        </p:grpSpPr>
        <p:sp>
          <p:nvSpPr>
            <p:cNvPr id="31" name="椭圆 30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圆角矩形 17"/>
          <p:cNvSpPr/>
          <p:nvPr/>
        </p:nvSpPr>
        <p:spPr>
          <a:xfrm>
            <a:off x="8519160" y="2739390"/>
            <a:ext cx="2219960" cy="4438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25" grpId="0" bldLvl="0" animBg="1"/>
      <p:bldP spid="2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QUAD-CORE A33 d7_ScreenShot_202204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9005" y="9563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 descr="QUAD-CORE A33 d7_ScreenShot_20220415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610" y="956310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QUAD-CORE A33 d7_ScreenShot_20220415_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670" y="100520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圆角矩形 13"/>
          <p:cNvSpPr/>
          <p:nvPr/>
        </p:nvSpPr>
        <p:spPr>
          <a:xfrm>
            <a:off x="5021580" y="1335405"/>
            <a:ext cx="2183130" cy="25781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用户管理</a:t>
            </a:r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新增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318405" y="312102"/>
            <a:ext cx="521970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260475" y="5215255"/>
            <a:ext cx="2713990" cy="145669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</a:t>
            </a: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增加</a:t>
            </a: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”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128395" y="5035550"/>
            <a:ext cx="323850" cy="320675"/>
            <a:chOff x="2840091" y="1989133"/>
            <a:chExt cx="619762" cy="613049"/>
          </a:xfrm>
        </p:grpSpPr>
        <p:sp>
          <p:nvSpPr>
            <p:cNvPr id="19" name="椭圆 18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39"/>
          <p:cNvSpPr>
            <a:spLocks noChangeArrowheads="1"/>
          </p:cNvSpPr>
          <p:nvPr/>
        </p:nvSpPr>
        <p:spPr bwMode="auto">
          <a:xfrm>
            <a:off x="4774565" y="5215255"/>
            <a:ext cx="2882900" cy="145669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用户等级为</a:t>
            </a: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642485" y="5035550"/>
            <a:ext cx="323850" cy="320675"/>
            <a:chOff x="2840091" y="1989133"/>
            <a:chExt cx="619762" cy="613049"/>
          </a:xfrm>
        </p:grpSpPr>
        <p:sp>
          <p:nvSpPr>
            <p:cNvPr id="27" name="椭圆 26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5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39"/>
          <p:cNvSpPr>
            <a:spLocks noChangeArrowheads="1"/>
          </p:cNvSpPr>
          <p:nvPr/>
        </p:nvSpPr>
        <p:spPr bwMode="auto">
          <a:xfrm>
            <a:off x="8293100" y="5215255"/>
            <a:ext cx="2910205" cy="145732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点击用户等级可</a:t>
            </a: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进行选择</a:t>
            </a:r>
            <a:endParaRPr lang="zh-CN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227695" y="5035550"/>
            <a:ext cx="323850" cy="320675"/>
            <a:chOff x="2840091" y="1989133"/>
            <a:chExt cx="619762" cy="613049"/>
          </a:xfrm>
        </p:grpSpPr>
        <p:sp>
          <p:nvSpPr>
            <p:cNvPr id="31" name="椭圆 30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6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8967470" y="2789555"/>
            <a:ext cx="1412240" cy="304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2261235" y="4388485"/>
            <a:ext cx="469900" cy="2139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25" grpId="0" bldLvl="0" animBg="1"/>
      <p:bldP spid="2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QUAD-CORE A33 d7_ScreenShot_20220415_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4945" y="926465"/>
            <a:ext cx="2225040" cy="39585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 descr="QUAD-CORE A33 d7_ScreenShot_20220415_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430" y="100520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圆角矩形 13"/>
          <p:cNvSpPr/>
          <p:nvPr/>
        </p:nvSpPr>
        <p:spPr>
          <a:xfrm>
            <a:off x="4964430" y="2113280"/>
            <a:ext cx="2225675" cy="4235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用户管理新增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318405" y="312102"/>
            <a:ext cx="521970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162050" y="5215255"/>
            <a:ext cx="2893060" cy="145986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en-US" kern="0" dirty="0">
                <a:solidFill>
                  <a:srgbClr val="FF0000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*</a:t>
            </a:r>
            <a:r>
              <a:rPr 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”</a:t>
            </a: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标记项为必填</a:t>
            </a: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29970" y="5035550"/>
            <a:ext cx="323850" cy="320675"/>
            <a:chOff x="2840091" y="1989133"/>
            <a:chExt cx="619762" cy="613049"/>
          </a:xfrm>
        </p:grpSpPr>
        <p:sp>
          <p:nvSpPr>
            <p:cNvPr id="19" name="椭圆 18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7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39"/>
          <p:cNvSpPr>
            <a:spLocks noChangeArrowheads="1"/>
          </p:cNvSpPr>
          <p:nvPr/>
        </p:nvSpPr>
        <p:spPr bwMode="auto">
          <a:xfrm>
            <a:off x="4833620" y="5215255"/>
            <a:ext cx="2713990" cy="145986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新增成功后显示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在用户列表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701540" y="5035550"/>
            <a:ext cx="323850" cy="320675"/>
            <a:chOff x="2840091" y="1989133"/>
            <a:chExt cx="619762" cy="613049"/>
          </a:xfrm>
        </p:grpSpPr>
        <p:sp>
          <p:nvSpPr>
            <p:cNvPr id="27" name="椭圆 26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8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1464945" y="1302385"/>
            <a:ext cx="2225040" cy="12344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212975" y="2369820"/>
            <a:ext cx="948055" cy="10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755005" y="2341245"/>
            <a:ext cx="948055" cy="104775"/>
          </a:xfrm>
          <a:prstGeom prst="rect">
            <a:avLst/>
          </a:prstGeom>
          <a:solidFill>
            <a:srgbClr val="166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2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QUAD-CORE A33 d7_ScreenShot_20220415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430" y="98742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QUAD-CORE A33 d7_ScreenShot_20220415_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0" y="1005205"/>
            <a:ext cx="2225667" cy="39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圆角矩形 13"/>
          <p:cNvSpPr/>
          <p:nvPr/>
        </p:nvSpPr>
        <p:spPr>
          <a:xfrm>
            <a:off x="4964430" y="1364615"/>
            <a:ext cx="2225675" cy="12172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用户管理</a:t>
            </a:r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修改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318405" y="312102"/>
            <a:ext cx="521970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162050" y="5215255"/>
            <a:ext cx="2893060" cy="145986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选择要修改</a:t>
            </a: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信息的</a:t>
            </a:r>
            <a:r>
              <a:rPr lang="zh-CN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用户</a:t>
            </a:r>
            <a:endParaRPr lang="zh-CN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29970" y="5035550"/>
            <a:ext cx="323850" cy="320675"/>
            <a:chOff x="2840091" y="1989133"/>
            <a:chExt cx="619762" cy="613049"/>
          </a:xfrm>
        </p:grpSpPr>
        <p:sp>
          <p:nvSpPr>
            <p:cNvPr id="19" name="椭圆 18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39"/>
          <p:cNvSpPr>
            <a:spLocks noChangeArrowheads="1"/>
          </p:cNvSpPr>
          <p:nvPr/>
        </p:nvSpPr>
        <p:spPr bwMode="auto">
          <a:xfrm>
            <a:off x="4833620" y="5215255"/>
            <a:ext cx="2713990" cy="1459865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根据用户要求进行</a:t>
            </a: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修改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701540" y="5035550"/>
            <a:ext cx="323850" cy="320675"/>
            <a:chOff x="2840091" y="1989133"/>
            <a:chExt cx="619762" cy="613049"/>
          </a:xfrm>
        </p:grpSpPr>
        <p:sp>
          <p:nvSpPr>
            <p:cNvPr id="27" name="椭圆 26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alt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alt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1460500" y="1617345"/>
            <a:ext cx="2225675" cy="4959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247900" y="2341245"/>
            <a:ext cx="948055" cy="104775"/>
          </a:xfrm>
          <a:prstGeom prst="rect">
            <a:avLst/>
          </a:prstGeom>
          <a:solidFill>
            <a:srgbClr val="166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2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直角三角形 71"/>
          <p:cNvSpPr/>
          <p:nvPr/>
        </p:nvSpPr>
        <p:spPr>
          <a:xfrm rot="5400000">
            <a:off x="0" y="-1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直角三角形 70"/>
          <p:cNvSpPr/>
          <p:nvPr/>
        </p:nvSpPr>
        <p:spPr>
          <a:xfrm rot="16200000">
            <a:off x="7641899" y="2311073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48106" y="2899468"/>
            <a:ext cx="6524372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altLang="en-US" sz="7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感谢您的观看</a:t>
            </a:r>
            <a:endParaRPr lang="zh-CN" altLang="en-US" sz="7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直角三角形 1"/>
          <p:cNvSpPr/>
          <p:nvPr/>
        </p:nvSpPr>
        <p:spPr>
          <a:xfrm rot="5400000">
            <a:off x="0" y="0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直角三角形 69"/>
          <p:cNvSpPr/>
          <p:nvPr/>
        </p:nvSpPr>
        <p:spPr>
          <a:xfrm rot="16200000">
            <a:off x="8202041" y="2871216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779829" y="0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平行四边形 72"/>
          <p:cNvSpPr/>
          <p:nvPr/>
        </p:nvSpPr>
        <p:spPr>
          <a:xfrm>
            <a:off x="-2440510" y="1167124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平行四边形 73"/>
          <p:cNvSpPr/>
          <p:nvPr/>
        </p:nvSpPr>
        <p:spPr>
          <a:xfrm>
            <a:off x="10769689" y="2156848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平行四边形 74"/>
          <p:cNvSpPr/>
          <p:nvPr/>
        </p:nvSpPr>
        <p:spPr>
          <a:xfrm>
            <a:off x="6626236" y="4658924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6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7.xml><?xml version="1.0" encoding="utf-8"?>
<p:tagLst xmlns:p="http://schemas.openxmlformats.org/presentationml/2006/main">
  <p:tag name="ISPRING_PRESENTATION_TITLE" val="几何多边形年终总结"/>
</p:tagLst>
</file>

<file path=ppt/theme/theme1.xml><?xml version="1.0" encoding="utf-8"?>
<a:theme xmlns:a="http://schemas.openxmlformats.org/drawingml/2006/main" name="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F5B58"/>
      </a:accent1>
      <a:accent2>
        <a:srgbClr val="866853"/>
      </a:accent2>
      <a:accent3>
        <a:srgbClr val="FF4D5B"/>
      </a:accent3>
      <a:accent4>
        <a:srgbClr val="4F5B58"/>
      </a:accent4>
      <a:accent5>
        <a:srgbClr val="866853"/>
      </a:accent5>
      <a:accent6>
        <a:srgbClr val="FF4D5B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思源黑体 CN Regular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DA8B1"/>
      </a:accent1>
      <a:accent2>
        <a:srgbClr val="397D71"/>
      </a:accent2>
      <a:accent3>
        <a:srgbClr val="EE4D0A"/>
      </a:accent3>
      <a:accent4>
        <a:srgbClr val="5DA8B1"/>
      </a:accent4>
      <a:accent5>
        <a:srgbClr val="BCDB92"/>
      </a:accent5>
      <a:accent6>
        <a:srgbClr val="397D71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EABAB"/>
      </a:accent2>
      <a:accent3>
        <a:srgbClr val="C00000"/>
      </a:accent3>
      <a:accent4>
        <a:srgbClr val="AEABAB"/>
      </a:accent4>
      <a:accent5>
        <a:srgbClr val="C00000"/>
      </a:accent5>
      <a:accent6>
        <a:srgbClr val="AEABAB"/>
      </a:accent6>
      <a:hlink>
        <a:srgbClr val="FF0000"/>
      </a:hlink>
      <a:folHlink>
        <a:srgbClr val="C00000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WPS 演示</Application>
  <PresentationFormat>自定义</PresentationFormat>
  <Paragraphs>79</Paragraphs>
  <Slides>7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7</vt:i4>
      </vt:variant>
    </vt:vector>
  </HeadingPairs>
  <TitlesOfParts>
    <vt:vector size="25" baseType="lpstr">
      <vt:lpstr>Arial</vt:lpstr>
      <vt:lpstr>宋体</vt:lpstr>
      <vt:lpstr>Wingdings</vt:lpstr>
      <vt:lpstr>腾祥铁山楷书简繁合集</vt:lpstr>
      <vt:lpstr>汉仪南宫体简</vt:lpstr>
      <vt:lpstr>思源黑体 CN Regular</vt:lpstr>
      <vt:lpstr>黑体</vt:lpstr>
      <vt:lpstr>League Gothic Regular</vt:lpstr>
      <vt:lpstr>微软雅黑</vt:lpstr>
      <vt:lpstr>Arial Unicode MS</vt:lpstr>
      <vt:lpstr>Calibri Light</vt:lpstr>
      <vt:lpstr>Calibri</vt:lpstr>
      <vt:lpstr>等线</vt:lpstr>
      <vt:lpstr>方圆魂心体</vt:lpstr>
      <vt:lpstr>思源黑体 CN Regular</vt:lpstr>
      <vt:lpstr>千图网海量PPT模板www.58pic.com</vt:lpstr>
      <vt:lpstr>1_千图网海量PPT模板www.58pic.com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几何多边形年终总结</dc:title>
  <dc:creator>张 建春</dc:creator>
  <cp:lastModifiedBy>Sweetheart.</cp:lastModifiedBy>
  <cp:revision>68</cp:revision>
  <dcterms:created xsi:type="dcterms:W3CDTF">2018-10-20T02:59:00Z</dcterms:created>
  <dcterms:modified xsi:type="dcterms:W3CDTF">2022-04-21T02:22:03Z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2052-11.1.0.11365</vt:lpwstr>
  </property>
  <property fmtid="{D5CDD505-2E9C-101B-9397-08002B2CF9AE}" pid="4" name="ICV">
    <vt:lpwstr>840ECE737E62469EA9E862C771B1FA28</vt:lpwstr>
  </property>
</Properties>
</file>