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  <p:sldMasterId id="2147483666" r:id="rId4"/>
  </p:sldMasterIdLst>
  <p:notesMasterIdLst>
    <p:notesMasterId r:id="rId6"/>
  </p:notesMasterIdLst>
  <p:sldIdLst>
    <p:sldId id="7573" r:id="rId5"/>
    <p:sldId id="257" r:id="rId7"/>
    <p:sldId id="7619" r:id="rId8"/>
    <p:sldId id="7633" r:id="rId9"/>
    <p:sldId id="7637" r:id="rId10"/>
    <p:sldId id="7602" r:id="rId11"/>
  </p:sldIdLst>
  <p:sldSz cx="12188825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7D7"/>
    <a:srgbClr val="E4EEEF"/>
    <a:srgbClr val="93C3C2"/>
    <a:srgbClr val="DBB84F"/>
    <a:srgbClr val="B7D5D5"/>
    <a:srgbClr val="B8D8D7"/>
    <a:srgbClr val="CFE3E4"/>
    <a:srgbClr val="D6E4E5"/>
    <a:srgbClr val="CAA984"/>
    <a:srgbClr val="F8E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82"/>
  </p:normalViewPr>
  <p:slideViewPr>
    <p:cSldViewPr snapToGrid="0">
      <p:cViewPr varScale="1">
        <p:scale>
          <a:sx n="77" d="100"/>
          <a:sy n="77" d="100"/>
        </p:scale>
        <p:origin x="7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7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8C3C3-31A8-453D-A20D-411C6C3728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 flipH="1" flipV="1">
            <a:off x="2665413" y="-2665413"/>
            <a:ext cx="6858000" cy="12188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130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1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130" indent="0">
              <a:buNone/>
              <a:defRPr sz="2000"/>
            </a:lvl8pPr>
            <a:lvl9pPr marL="365633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37995" y="2394585"/>
            <a:ext cx="898906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8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手持式分析仪</a:t>
            </a:r>
            <a:endParaRPr lang="zh-CN" altLang="en-US" sz="8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24636" y="3896358"/>
            <a:ext cx="639635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物料感应操作流程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平行四边形 33"/>
          <p:cNvSpPr/>
          <p:nvPr/>
        </p:nvSpPr>
        <p:spPr>
          <a:xfrm>
            <a:off x="-3436275" y="-168093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503930" y="2685415"/>
            <a:ext cx="2052955" cy="1809115"/>
            <a:chOff x="2697" y="4229"/>
            <a:chExt cx="3233" cy="2849"/>
          </a:xfrm>
        </p:grpSpPr>
        <p:sp>
          <p:nvSpPr>
            <p:cNvPr id="37" name="矩形 36"/>
            <p:cNvSpPr/>
            <p:nvPr/>
          </p:nvSpPr>
          <p:spPr>
            <a:xfrm>
              <a:off x="2697" y="4229"/>
              <a:ext cx="3233" cy="2849"/>
            </a:xfrm>
            <a:prstGeom prst="rect">
              <a:avLst/>
            </a:prstGeom>
            <a:solidFill>
              <a:srgbClr val="93C3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97" y="6168"/>
              <a:ext cx="323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进入采集设置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4" y="4686"/>
              <a:ext cx="143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3665" y="4794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3594" y="5829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6513195" y="2685415"/>
            <a:ext cx="2052955" cy="1809115"/>
            <a:chOff x="6872" y="4229"/>
            <a:chExt cx="3233" cy="2849"/>
          </a:xfrm>
        </p:grpSpPr>
        <p:sp>
          <p:nvSpPr>
            <p:cNvPr id="44" name="矩形 43"/>
            <p:cNvSpPr/>
            <p:nvPr/>
          </p:nvSpPr>
          <p:spPr>
            <a:xfrm>
              <a:off x="6872" y="4229"/>
              <a:ext cx="3233" cy="2849"/>
            </a:xfrm>
            <a:prstGeom prst="rect">
              <a:avLst/>
            </a:prstGeom>
            <a:solidFill>
              <a:srgbClr val="BAD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873" y="6168"/>
              <a:ext cx="323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物料感应设置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769" y="4686"/>
              <a:ext cx="143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7840" y="4794"/>
              <a:ext cx="1275" cy="0"/>
            </a:xfrm>
            <a:prstGeom prst="lin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7769" y="5829"/>
              <a:ext cx="1275" cy="0"/>
            </a:xfrm>
            <a:prstGeom prst="lin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>
          <a:xfrm>
            <a:off x="4172896" y="495130"/>
            <a:ext cx="3950107" cy="1015663"/>
            <a:chOff x="3534580" y="498163"/>
            <a:chExt cx="3475820" cy="1015928"/>
          </a:xfrm>
        </p:grpSpPr>
        <p:sp>
          <p:nvSpPr>
            <p:cNvPr id="65" name="文本框 64"/>
            <p:cNvSpPr txBox="1"/>
            <p:nvPr/>
          </p:nvSpPr>
          <p:spPr>
            <a:xfrm>
              <a:off x="3534580" y="498163"/>
              <a:ext cx="1818861" cy="1015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目录</a:t>
              </a:r>
              <a:endParaRPr lang="zh-CN" altLang="en-US" sz="6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191539" y="1060348"/>
              <a:ext cx="1818861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 CONTENTS </a:t>
              </a:r>
              <a:endParaRPr lang="zh-CN" alt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平行四边形 32"/>
          <p:cNvSpPr/>
          <p:nvPr/>
        </p:nvSpPr>
        <p:spPr>
          <a:xfrm>
            <a:off x="-3498757" y="-39238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平行四边形 34"/>
          <p:cNvSpPr/>
          <p:nvPr/>
        </p:nvSpPr>
        <p:spPr>
          <a:xfrm>
            <a:off x="8849906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平行四边形 66"/>
          <p:cNvSpPr/>
          <p:nvPr/>
        </p:nvSpPr>
        <p:spPr>
          <a:xfrm>
            <a:off x="9103449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UAD-CORE A33 d7_ScreenShot_20220421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98840" y="9817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图片 14" descr="QUAD-CORE A33 d7_ScreenShot_20220329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725" y="981710"/>
            <a:ext cx="2225667" cy="39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 descr="QUAD-CORE A33 d7_ScreenShot_202203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060" y="98742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圆角矩形 15"/>
          <p:cNvSpPr/>
          <p:nvPr/>
        </p:nvSpPr>
        <p:spPr>
          <a:xfrm>
            <a:off x="6217285" y="1136015"/>
            <a:ext cx="975995" cy="8775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进入采集设置</a:t>
            </a:r>
            <a:endParaRPr lang="zh-CN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632075" y="4578985"/>
            <a:ext cx="515620" cy="3346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52279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点击进入设置界面</a:t>
            </a:r>
            <a:endParaRPr lang="en-US" alt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28395" y="5048250"/>
            <a:ext cx="323850" cy="320675"/>
            <a:chOff x="2840091" y="1989133"/>
            <a:chExt cx="619762" cy="613049"/>
          </a:xfrm>
        </p:grpSpPr>
        <p:sp>
          <p:nvSpPr>
            <p:cNvPr id="14" name="椭圆 13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833620" y="52279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采集设置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01540" y="50482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39"/>
          <p:cNvSpPr>
            <a:spLocks noChangeArrowheads="1"/>
          </p:cNvSpPr>
          <p:nvPr/>
        </p:nvSpPr>
        <p:spPr bwMode="auto">
          <a:xfrm>
            <a:off x="8232140" y="52279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物料感应设置</a:t>
            </a: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endParaRPr lang="en-US" alt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100060" y="5048250"/>
            <a:ext cx="323850" cy="320675"/>
            <a:chOff x="2840091" y="1989133"/>
            <a:chExt cx="619762" cy="613049"/>
          </a:xfrm>
        </p:grpSpPr>
        <p:sp>
          <p:nvSpPr>
            <p:cNvPr id="31" name="椭圆 30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8479155" y="1790065"/>
            <a:ext cx="2219960" cy="4438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  <p:bldP spid="2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UAD-CORE A33 d7_ScreenShot_20220412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430" y="100520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 descr="QUAD-CORE A33 d7_ScreenShot_20220412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9325" y="97853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图片 8" descr="QUAD-CORE A33 d7_ScreenShot_20220412_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945" y="9563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圆角矩形 13"/>
          <p:cNvSpPr/>
          <p:nvPr/>
        </p:nvSpPr>
        <p:spPr>
          <a:xfrm>
            <a:off x="5390515" y="2981325"/>
            <a:ext cx="1353820" cy="2889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物料感应设置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5215255"/>
            <a:ext cx="2713990" cy="145669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物料感应设置界面</a:t>
            </a:r>
            <a:endParaRPr 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28395" y="5035550"/>
            <a:ext cx="323850" cy="320675"/>
            <a:chOff x="2840091" y="1989133"/>
            <a:chExt cx="619762" cy="613049"/>
          </a:xfrm>
        </p:grpSpPr>
        <p:sp>
          <p:nvSpPr>
            <p:cNvPr id="19" name="椭圆 18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774565" y="5215255"/>
            <a:ext cx="2882900" cy="145669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“物料感应”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若“开启”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测试时若前方无物体，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则执行“提示设置”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642485" y="50355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39"/>
          <p:cNvSpPr>
            <a:spLocks noChangeArrowheads="1"/>
          </p:cNvSpPr>
          <p:nvPr/>
        </p:nvSpPr>
        <p:spPr bwMode="auto">
          <a:xfrm>
            <a:off x="8293100" y="5215255"/>
            <a:ext cx="2910205" cy="145732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“空测计数率”：</a:t>
            </a:r>
            <a:endParaRPr lang="zh-CN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若“开启”</a:t>
            </a:r>
            <a:endParaRPr lang="zh-CN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测试时若计数率低于</a:t>
            </a:r>
            <a:endParaRPr lang="zh-CN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“计数率阈值”</a:t>
            </a:r>
            <a:endParaRPr lang="zh-CN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测试会自动停止。</a:t>
            </a:r>
            <a:endParaRPr lang="zh-CN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227695" y="5035550"/>
            <a:ext cx="323850" cy="320675"/>
            <a:chOff x="2840091" y="1989133"/>
            <a:chExt cx="619762" cy="613049"/>
          </a:xfrm>
        </p:grpSpPr>
        <p:sp>
          <p:nvSpPr>
            <p:cNvPr id="31" name="椭圆 30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6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8985250" y="2675255"/>
            <a:ext cx="1393190" cy="2889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  <p:bldP spid="2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UAD-CORE A33 d7_ScreenShot_20220412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68690" y="100520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QUAD-CORE A33 d7_ScreenShot_2022041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945" y="92646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QUAD-CORE A33 d7_ScreenShot_20220412_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430" y="101028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圆角矩形 13"/>
          <p:cNvSpPr/>
          <p:nvPr/>
        </p:nvSpPr>
        <p:spPr>
          <a:xfrm>
            <a:off x="5367020" y="2562225"/>
            <a:ext cx="1393190" cy="2889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物料感应设置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162050" y="5215255"/>
            <a:ext cx="2893060" cy="145986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“空测时间”</a:t>
            </a:r>
            <a:endParaRPr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测试开始到设定的时间后</a:t>
            </a:r>
            <a:endParaRPr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开始判断计数率与</a:t>
            </a:r>
            <a:endParaRPr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“计数率阈值”间的关系</a:t>
            </a:r>
            <a:endParaRPr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29970" y="5035550"/>
            <a:ext cx="323850" cy="320675"/>
            <a:chOff x="2840091" y="1989133"/>
            <a:chExt cx="619762" cy="613049"/>
          </a:xfrm>
        </p:grpSpPr>
        <p:sp>
          <p:nvSpPr>
            <p:cNvPr id="19" name="椭圆 18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7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833620" y="5215255"/>
            <a:ext cx="2713990" cy="145986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“提示设置”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不满足“物料感应”时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执行的操作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01540" y="50355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8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39"/>
          <p:cNvSpPr>
            <a:spLocks noChangeArrowheads="1"/>
          </p:cNvSpPr>
          <p:nvPr/>
        </p:nvSpPr>
        <p:spPr bwMode="auto">
          <a:xfrm>
            <a:off x="8359775" y="5215255"/>
            <a:ext cx="2713990" cy="145986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完成设置后点击确认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227695" y="5035550"/>
            <a:ext cx="323850" cy="320675"/>
            <a:chOff x="2840091" y="1989133"/>
            <a:chExt cx="619762" cy="613049"/>
          </a:xfrm>
        </p:grpSpPr>
        <p:sp>
          <p:nvSpPr>
            <p:cNvPr id="31" name="椭圆 30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9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8550910" y="4678680"/>
            <a:ext cx="1144905" cy="2819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880870" y="1257935"/>
            <a:ext cx="1393190" cy="2889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  <p:bldP spid="2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48106" y="2899468"/>
            <a:ext cx="652437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7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感谢您的观看</a:t>
            </a:r>
            <a:endParaRPr lang="zh-CN" altLang="en-US" sz="7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6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7.xml><?xml version="1.0" encoding="utf-8"?>
<p:tagLst xmlns:p="http://schemas.openxmlformats.org/presentationml/2006/main">
  <p:tag name="ISPRING_PRESENTATION_TITLE" val="几何多边形年终总结"/>
</p:tagLst>
</file>

<file path=ppt/theme/theme1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F5B58"/>
      </a:accent1>
      <a:accent2>
        <a:srgbClr val="866853"/>
      </a:accent2>
      <a:accent3>
        <a:srgbClr val="FF4D5B"/>
      </a:accent3>
      <a:accent4>
        <a:srgbClr val="4F5B58"/>
      </a:accent4>
      <a:accent5>
        <a:srgbClr val="866853"/>
      </a:accent5>
      <a:accent6>
        <a:srgbClr val="FF4D5B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思源黑体 CN Regular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DA8B1"/>
      </a:accent1>
      <a:accent2>
        <a:srgbClr val="397D71"/>
      </a:accent2>
      <a:accent3>
        <a:srgbClr val="EE4D0A"/>
      </a:accent3>
      <a:accent4>
        <a:srgbClr val="5DA8B1"/>
      </a:accent4>
      <a:accent5>
        <a:srgbClr val="BCDB92"/>
      </a:accent5>
      <a:accent6>
        <a:srgbClr val="397D71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EABAB"/>
      </a:accent2>
      <a:accent3>
        <a:srgbClr val="C00000"/>
      </a:accent3>
      <a:accent4>
        <a:srgbClr val="AEABAB"/>
      </a:accent4>
      <a:accent5>
        <a:srgbClr val="C00000"/>
      </a:accent5>
      <a:accent6>
        <a:srgbClr val="AEABAB"/>
      </a:accent6>
      <a:hlink>
        <a:srgbClr val="FF0000"/>
      </a:hlink>
      <a:folHlink>
        <a:srgbClr val="C0000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WPS 演示</Application>
  <PresentationFormat>自定义</PresentationFormat>
  <Paragraphs>78</Paragraphs>
  <Slides>6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6</vt:i4>
      </vt:variant>
    </vt:vector>
  </HeadingPairs>
  <TitlesOfParts>
    <vt:vector size="24" baseType="lpstr">
      <vt:lpstr>Arial</vt:lpstr>
      <vt:lpstr>宋体</vt:lpstr>
      <vt:lpstr>Wingdings</vt:lpstr>
      <vt:lpstr>腾祥铁山楷书简繁合集</vt:lpstr>
      <vt:lpstr>汉仪南宫体简</vt:lpstr>
      <vt:lpstr>思源黑体 CN Regular</vt:lpstr>
      <vt:lpstr>黑体</vt:lpstr>
      <vt:lpstr>League Gothic Regular</vt:lpstr>
      <vt:lpstr>微软雅黑</vt:lpstr>
      <vt:lpstr>Arial Unicode MS</vt:lpstr>
      <vt:lpstr>Calibri Light</vt:lpstr>
      <vt:lpstr>Calibri</vt:lpstr>
      <vt:lpstr>等线</vt:lpstr>
      <vt:lpstr>方圆魂心体</vt:lpstr>
      <vt:lpstr>思源黑体 CN Regular</vt:lpstr>
      <vt:lpstr>千图网海量PPT模板www.58pic.com</vt:lpstr>
      <vt:lpstr>1_千图网海量PPT模板www.58pic.com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几何多边形年终总结</dc:title>
  <dc:creator>张 建春</dc:creator>
  <cp:lastModifiedBy>Sweetheart.</cp:lastModifiedBy>
  <cp:revision>67</cp:revision>
  <dcterms:created xsi:type="dcterms:W3CDTF">2018-10-20T02:59:00Z</dcterms:created>
  <dcterms:modified xsi:type="dcterms:W3CDTF">2022-04-21T02:30:48Z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2052-11.1.0.11365</vt:lpwstr>
  </property>
  <property fmtid="{D5CDD505-2E9C-101B-9397-08002B2CF9AE}" pid="4" name="ICV">
    <vt:lpwstr>B20A7E718E704597B07646253E2606C8</vt:lpwstr>
  </property>
</Properties>
</file>