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  <p:sldMasterId id="2147483666" r:id="rId4"/>
  </p:sldMasterIdLst>
  <p:notesMasterIdLst>
    <p:notesMasterId r:id="rId6"/>
  </p:notesMasterIdLst>
  <p:sldIdLst>
    <p:sldId id="7573" r:id="rId5"/>
    <p:sldId id="257" r:id="rId7"/>
    <p:sldId id="7619" r:id="rId8"/>
    <p:sldId id="7633" r:id="rId9"/>
    <p:sldId id="7634" r:id="rId10"/>
    <p:sldId id="7602" r:id="rId11"/>
  </p:sldIdLst>
  <p:sldSz cx="12188825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7D7"/>
    <a:srgbClr val="E4EEEF"/>
    <a:srgbClr val="93C3C2"/>
    <a:srgbClr val="DBB84F"/>
    <a:srgbClr val="B7D5D5"/>
    <a:srgbClr val="B8D8D7"/>
    <a:srgbClr val="CFE3E4"/>
    <a:srgbClr val="D6E4E5"/>
    <a:srgbClr val="CAA984"/>
    <a:srgbClr val="F8E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82"/>
  </p:normalViewPr>
  <p:slideViewPr>
    <p:cSldViewPr snapToGrid="0">
      <p:cViewPr varScale="1">
        <p:scale>
          <a:sx n="77" d="100"/>
          <a:sy n="77" d="100"/>
        </p:scale>
        <p:origin x="7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7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8C3C3-31A8-453D-A20D-411C6C3728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H="1" flipV="1">
            <a:off x="2665413" y="-2665413"/>
            <a:ext cx="6858000" cy="12188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1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130" indent="0">
              <a:buNone/>
              <a:defRPr sz="2000"/>
            </a:lvl8pPr>
            <a:lvl9pPr marL="365633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37995" y="2394585"/>
            <a:ext cx="898906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8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手持式分析仪</a:t>
            </a:r>
            <a:endParaRPr lang="zh-CN" altLang="en-US" sz="8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24636" y="3896358"/>
            <a:ext cx="63963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系统升级操作流程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平行四边形 33"/>
          <p:cNvSpPr/>
          <p:nvPr/>
        </p:nvSpPr>
        <p:spPr>
          <a:xfrm>
            <a:off x="-3436275" y="-168093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712595" y="2685415"/>
            <a:ext cx="2052320" cy="1808480"/>
            <a:chOff x="2697" y="4229"/>
            <a:chExt cx="3232" cy="2848"/>
          </a:xfrm>
        </p:grpSpPr>
        <p:sp>
          <p:nvSpPr>
            <p:cNvPr id="37" name="矩形 36"/>
            <p:cNvSpPr/>
            <p:nvPr/>
          </p:nvSpPr>
          <p:spPr>
            <a:xfrm>
              <a:off x="2697" y="4229"/>
              <a:ext cx="3233" cy="2849"/>
            </a:xfrm>
            <a:prstGeom prst="rect">
              <a:avLst/>
            </a:prstGeom>
            <a:solidFill>
              <a:srgbClr val="93C3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97" y="6168"/>
              <a:ext cx="323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连接</a:t>
              </a: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WI-FI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4" y="4686"/>
              <a:ext cx="143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3665" y="4794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3594" y="5829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4840605" y="2685415"/>
            <a:ext cx="2052320" cy="1808480"/>
            <a:chOff x="6872" y="4229"/>
            <a:chExt cx="3232" cy="2848"/>
          </a:xfrm>
        </p:grpSpPr>
        <p:sp>
          <p:nvSpPr>
            <p:cNvPr id="44" name="矩形 43"/>
            <p:cNvSpPr/>
            <p:nvPr/>
          </p:nvSpPr>
          <p:spPr>
            <a:xfrm>
              <a:off x="6872" y="4229"/>
              <a:ext cx="3233" cy="2849"/>
            </a:xfrm>
            <a:prstGeom prst="rect">
              <a:avLst/>
            </a:prstGeom>
            <a:solidFill>
              <a:srgbClr val="BA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873" y="6168"/>
              <a:ext cx="323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系统升级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769" y="4686"/>
              <a:ext cx="143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7840" y="4794"/>
              <a:ext cx="1275" cy="0"/>
            </a:xfrm>
            <a:prstGeom prst="lin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7769" y="5829"/>
              <a:ext cx="1275" cy="0"/>
            </a:xfrm>
            <a:prstGeom prst="lin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968615" y="2685415"/>
            <a:ext cx="2052320" cy="1808480"/>
            <a:chOff x="11047" y="4229"/>
            <a:chExt cx="3232" cy="2848"/>
          </a:xfrm>
        </p:grpSpPr>
        <p:sp>
          <p:nvSpPr>
            <p:cNvPr id="51" name="矩形 50"/>
            <p:cNvSpPr/>
            <p:nvPr/>
          </p:nvSpPr>
          <p:spPr>
            <a:xfrm>
              <a:off x="11047" y="4229"/>
              <a:ext cx="3233" cy="2849"/>
            </a:xfrm>
            <a:prstGeom prst="rect">
              <a:avLst/>
            </a:prstGeom>
            <a:solidFill>
              <a:srgbClr val="93C3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1219" y="6168"/>
              <a:ext cx="292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下载安装包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1945" y="4686"/>
              <a:ext cx="143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12015" y="4794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1945" y="5829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>
          <a:xfrm>
            <a:off x="4172896" y="495130"/>
            <a:ext cx="3950107" cy="1015663"/>
            <a:chOff x="3534580" y="498163"/>
            <a:chExt cx="3475820" cy="1015928"/>
          </a:xfrm>
        </p:grpSpPr>
        <p:sp>
          <p:nvSpPr>
            <p:cNvPr id="65" name="文本框 64"/>
            <p:cNvSpPr txBox="1"/>
            <p:nvPr/>
          </p:nvSpPr>
          <p:spPr>
            <a:xfrm>
              <a:off x="3534580" y="498163"/>
              <a:ext cx="1818861" cy="1015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目录</a:t>
              </a:r>
              <a:endParaRPr lang="zh-CN" altLang="en-US" sz="6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191539" y="1060348"/>
              <a:ext cx="1818861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 CONTENTS </a:t>
              </a:r>
              <a:endParaRPr lang="zh-CN" alt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平行四边形 32"/>
          <p:cNvSpPr/>
          <p:nvPr/>
        </p:nvSpPr>
        <p:spPr>
          <a:xfrm>
            <a:off x="-3498757" y="-39238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平行四边形 34"/>
          <p:cNvSpPr/>
          <p:nvPr/>
        </p:nvSpPr>
        <p:spPr>
          <a:xfrm>
            <a:off x="8849906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9103449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QUAD-CORE A33 d7_ScreenShot_202203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3805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圆角矩形 17"/>
          <p:cNvSpPr/>
          <p:nvPr/>
        </p:nvSpPr>
        <p:spPr>
          <a:xfrm>
            <a:off x="5043805" y="1703705"/>
            <a:ext cx="2219960" cy="4438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QUAD-CORE A33 d7_ScreenShot_20220330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445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圆角矩形 19"/>
          <p:cNvSpPr/>
          <p:nvPr/>
        </p:nvSpPr>
        <p:spPr>
          <a:xfrm>
            <a:off x="8513445" y="1660525"/>
            <a:ext cx="2225040" cy="6661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8513445" y="5018405"/>
            <a:ext cx="2224405" cy="2470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QUAD-CORE A33 d7_ScreenShot_20220329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060" y="1311910"/>
            <a:ext cx="2225667" cy="39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圆角矩形 15"/>
          <p:cNvSpPr/>
          <p:nvPr/>
        </p:nvSpPr>
        <p:spPr>
          <a:xfrm>
            <a:off x="1474470" y="3763010"/>
            <a:ext cx="1053465" cy="9734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连接</a:t>
            </a:r>
            <a:r>
              <a:rPr lang="en-US" altLang="zh-CN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WI-FI</a:t>
            </a:r>
            <a:endParaRPr lang="en-US" altLang="zh-CN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32075" y="4909185"/>
            <a:ext cx="515620" cy="3346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进入设置界面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系统设置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en-US" alt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28395" y="5378450"/>
            <a:ext cx="323850" cy="320675"/>
            <a:chOff x="2840091" y="1989133"/>
            <a:chExt cx="619762" cy="613049"/>
          </a:xfrm>
        </p:grpSpPr>
        <p:sp>
          <p:nvSpPr>
            <p:cNvPr id="14" name="椭圆 13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“WI-FI”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3784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232140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连接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WI-FI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后返回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100060" y="53784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QUAD-CORE A33 d7_ScreenShot_20220330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5990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圆角矩形 16"/>
          <p:cNvSpPr/>
          <p:nvPr/>
        </p:nvSpPr>
        <p:spPr>
          <a:xfrm>
            <a:off x="8934450" y="3403600"/>
            <a:ext cx="756920" cy="3041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QUAD-CORE A33 d7_ScreenShot_20220330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QUAD-CORE A33 d7_ScreenShot_202203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70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圆角矩形 8"/>
          <p:cNvSpPr/>
          <p:nvPr/>
        </p:nvSpPr>
        <p:spPr>
          <a:xfrm>
            <a:off x="4977765" y="1703705"/>
            <a:ext cx="2219960" cy="4438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475105" y="3943985"/>
            <a:ext cx="2225040" cy="3695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系统升级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系统升级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en-US" alt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28395" y="5378450"/>
            <a:ext cx="323850" cy="320675"/>
            <a:chOff x="2840091" y="1989133"/>
            <a:chExt cx="619762" cy="613049"/>
          </a:xfrm>
        </p:grpSpPr>
        <p:sp>
          <p:nvSpPr>
            <p:cNvPr id="19" name="椭圆 18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升级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3784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232140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是否请求系统升级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100060" y="53784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6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QUAD-CORE A33 d7_ScreenShot_20220330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125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圆角矩形 10"/>
          <p:cNvSpPr/>
          <p:nvPr/>
        </p:nvSpPr>
        <p:spPr>
          <a:xfrm>
            <a:off x="1871345" y="3403600"/>
            <a:ext cx="756920" cy="3041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QUAD-CORE A33 d7_ScreenShot_20220330_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005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圆角矩形 15"/>
          <p:cNvSpPr/>
          <p:nvPr/>
        </p:nvSpPr>
        <p:spPr>
          <a:xfrm>
            <a:off x="8921115" y="3430270"/>
            <a:ext cx="701675" cy="2114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QUAD-CORE A33 d7_ScreenShot_20220330_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675" y="13119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下载安装包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853565" y="3403600"/>
            <a:ext cx="756920" cy="3041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出现此提示框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可点击确认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28395" y="5378450"/>
            <a:ext cx="323850" cy="320675"/>
            <a:chOff x="2840091" y="1989133"/>
            <a:chExt cx="619762" cy="613049"/>
          </a:xfrm>
        </p:grpSpPr>
        <p:sp>
          <p:nvSpPr>
            <p:cNvPr id="18" name="椭圆 17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7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软件下载中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不用进行操作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3784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8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232140" y="55581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选择升级后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进行软件安装</a:t>
            </a:r>
            <a:endParaRPr 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100060" y="53784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9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48106" y="2899468"/>
            <a:ext cx="652437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7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感谢您的观看</a:t>
            </a:r>
            <a:endParaRPr lang="zh-CN" altLang="en-US" sz="7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6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7.xml><?xml version="1.0" encoding="utf-8"?>
<p:tagLst xmlns:p="http://schemas.openxmlformats.org/presentationml/2006/main">
  <p:tag name="ISPRING_PRESENTATION_TITLE" val="几何多边形年终总结"/>
</p:tagLst>
</file>

<file path=ppt/theme/theme1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F5B58"/>
      </a:accent1>
      <a:accent2>
        <a:srgbClr val="866853"/>
      </a:accent2>
      <a:accent3>
        <a:srgbClr val="FF4D5B"/>
      </a:accent3>
      <a:accent4>
        <a:srgbClr val="4F5B58"/>
      </a:accent4>
      <a:accent5>
        <a:srgbClr val="866853"/>
      </a:accent5>
      <a:accent6>
        <a:srgbClr val="FF4D5B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思源黑体 CN Regular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DA8B1"/>
      </a:accent1>
      <a:accent2>
        <a:srgbClr val="397D71"/>
      </a:accent2>
      <a:accent3>
        <a:srgbClr val="EE4D0A"/>
      </a:accent3>
      <a:accent4>
        <a:srgbClr val="5DA8B1"/>
      </a:accent4>
      <a:accent5>
        <a:srgbClr val="BCDB92"/>
      </a:accent5>
      <a:accent6>
        <a:srgbClr val="397D71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EABAB"/>
      </a:accent2>
      <a:accent3>
        <a:srgbClr val="C00000"/>
      </a:accent3>
      <a:accent4>
        <a:srgbClr val="AEABAB"/>
      </a:accent4>
      <a:accent5>
        <a:srgbClr val="C00000"/>
      </a:accent5>
      <a:accent6>
        <a:srgbClr val="AEABAB"/>
      </a:accent6>
      <a:hlink>
        <a:srgbClr val="FF0000"/>
      </a:hlink>
      <a:folHlink>
        <a:srgbClr val="C0000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WPS 演示</Application>
  <PresentationFormat>自定义</PresentationFormat>
  <Paragraphs>74</Paragraphs>
  <Slides>6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6</vt:i4>
      </vt:variant>
    </vt:vector>
  </HeadingPairs>
  <TitlesOfParts>
    <vt:vector size="23" baseType="lpstr">
      <vt:lpstr>Arial</vt:lpstr>
      <vt:lpstr>宋体</vt:lpstr>
      <vt:lpstr>Wingdings</vt:lpstr>
      <vt:lpstr>腾祥铁山楷书简繁合集</vt:lpstr>
      <vt:lpstr>汉仪南宫体简</vt:lpstr>
      <vt:lpstr>思源黑体 CN Regular</vt:lpstr>
      <vt:lpstr>黑体</vt:lpstr>
      <vt:lpstr>League Gothic Regular</vt:lpstr>
      <vt:lpstr>微软雅黑</vt:lpstr>
      <vt:lpstr>Arial Unicode MS</vt:lpstr>
      <vt:lpstr>Calibri Light</vt:lpstr>
      <vt:lpstr>Calibri</vt:lpstr>
      <vt:lpstr>等线</vt:lpstr>
      <vt:lpstr>方圆魂心体</vt:lpstr>
      <vt:lpstr>千图网海量PPT模板www.58pic.com</vt:lpstr>
      <vt:lpstr>1_千图网海量PPT模板www.58pic.com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几何多边形年终总结</dc:title>
  <dc:creator>张 建春</dc:creator>
  <cp:lastModifiedBy>Sweetheart.</cp:lastModifiedBy>
  <cp:revision>58</cp:revision>
  <dcterms:created xsi:type="dcterms:W3CDTF">2018-10-20T02:59:00Z</dcterms:created>
  <dcterms:modified xsi:type="dcterms:W3CDTF">2022-04-21T02:26:42Z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2052-11.1.0.11365</vt:lpwstr>
  </property>
  <property fmtid="{D5CDD505-2E9C-101B-9397-08002B2CF9AE}" pid="4" name="ICV">
    <vt:lpwstr>21B25A3C603240EBA3F756ADFE45B43E</vt:lpwstr>
  </property>
</Properties>
</file>