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362" r:id="rId3"/>
    <p:sldId id="363" r:id="rId5"/>
    <p:sldId id="365" r:id="rId6"/>
    <p:sldId id="370" r:id="rId7"/>
    <p:sldId id="372" r:id="rId8"/>
    <p:sldId id="376" r:id="rId9"/>
    <p:sldId id="378" r:id="rId10"/>
    <p:sldId id="380" r:id="rId11"/>
    <p:sldId id="366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E00"/>
    <a:srgbClr val="DF2123"/>
    <a:srgbClr val="425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47"/>
    <p:restoredTop sz="96271"/>
  </p:normalViewPr>
  <p:slideViewPr>
    <p:cSldViewPr snapToGrid="0" snapToObjects="1">
      <p:cViewPr>
        <p:scale>
          <a:sx n="100" d="100"/>
          <a:sy n="100" d="100"/>
        </p:scale>
        <p:origin x="216" y="4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95" d="100"/>
          <a:sy n="95" d="100"/>
        </p:scale>
        <p:origin x="25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B3C7D-7ED1-A34F-BCFC-1C01389AE58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ED8CE-3D9F-CA47-A17E-9AD879C3B1C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CF2CF-5EF1-D24F-8F8B-C67282AA038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70782-008B-5B48-B01C-A994AC4AA04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 rot="18900000">
            <a:off x="-553610" y="123477"/>
            <a:ext cx="657520" cy="65752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圆角矩形 2"/>
          <p:cNvSpPr/>
          <p:nvPr userDrawn="1"/>
        </p:nvSpPr>
        <p:spPr>
          <a:xfrm rot="18900000">
            <a:off x="1126" y="-494722"/>
            <a:ext cx="784486" cy="78448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microsoft.com/office/2007/relationships/hdphoto" Target="../media/image3.wdp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tags" Target="../tags/tag3.xml"/><Relationship Id="rId4" Type="http://schemas.openxmlformats.org/officeDocument/2006/relationships/image" Target="../media/image9.png"/><Relationship Id="rId3" Type="http://schemas.openxmlformats.org/officeDocument/2006/relationships/tags" Target="../tags/tag2.xml"/><Relationship Id="rId2" Type="http://schemas.openxmlformats.org/officeDocument/2006/relationships/image" Target="../media/image8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microsoft.com/office/2007/relationships/hdphoto" Target="../media/image16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 rot="18900000">
            <a:off x="8483804" y="-1889303"/>
            <a:ext cx="7189115" cy="7189115"/>
          </a:xfrm>
          <a:prstGeom prst="roundRect">
            <a:avLst/>
          </a:prstGeom>
          <a:blipFill dpi="0" rotWithShape="0"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圆角矩形 3"/>
          <p:cNvSpPr/>
          <p:nvPr/>
        </p:nvSpPr>
        <p:spPr>
          <a:xfrm rot="18900000">
            <a:off x="6981537" y="5796314"/>
            <a:ext cx="4091789" cy="409178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/>
          <p:cNvSpPr/>
          <p:nvPr/>
        </p:nvSpPr>
        <p:spPr>
          <a:xfrm rot="18900000">
            <a:off x="4333588" y="-3931434"/>
            <a:ext cx="4091789" cy="40917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 5"/>
          <p:cNvSpPr/>
          <p:nvPr/>
        </p:nvSpPr>
        <p:spPr>
          <a:xfrm rot="18900000">
            <a:off x="-2534517" y="-189695"/>
            <a:ext cx="9021200" cy="9021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76200" dist="762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/>
          <p:cNvSpPr/>
          <p:nvPr/>
        </p:nvSpPr>
        <p:spPr>
          <a:xfrm rot="18900000">
            <a:off x="8483804" y="-1889304"/>
            <a:ext cx="7189115" cy="7189115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633920" y="3134767"/>
            <a:ext cx="6295267" cy="6295267"/>
          </a:xfrm>
          <a:prstGeom prst="ellipse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7840" y="2319655"/>
            <a:ext cx="61633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6000" dirty="0">
                <a:solidFill>
                  <a:srgbClr val="002060"/>
                </a:solidFill>
                <a:latin typeface="+mj-ea"/>
                <a:ea typeface="+mj-ea"/>
              </a:rPr>
              <a:t>手持式分析仪</a:t>
            </a:r>
            <a:endParaRPr kumimoji="1" lang="zh-CN" altLang="en-US" sz="60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8048" y="3315542"/>
            <a:ext cx="5059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sz="3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普通用户解除锁定培训手册</a:t>
            </a:r>
            <a:endParaRPr kumimoji="1" sz="32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5980" y="3959951"/>
            <a:ext cx="6163482" cy="34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General user unlock Training Manual</a:t>
            </a:r>
            <a:endParaRPr lang="en-GB" altLang="zh-CN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组合 12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GrpSpPr/>
          <p:nvPr/>
        </p:nvGrpSpPr>
        <p:grpSpPr>
          <a:xfrm>
            <a:off x="1181417" y="5049548"/>
            <a:ext cx="244873" cy="241455"/>
            <a:chOff x="6967126" y="4092464"/>
            <a:chExt cx="453105" cy="44843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GrpSpPr/>
          <p:nvPr/>
        </p:nvGrpSpPr>
        <p:grpSpPr>
          <a:xfrm>
            <a:off x="2673072" y="5026822"/>
            <a:ext cx="254605" cy="286906"/>
            <a:chOff x="4994016" y="4872552"/>
            <a:chExt cx="406393" cy="45964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" name="Freeform 148"/>
            <p:cNvSpPr>
              <a:spLocks noEditPoints="1"/>
            </p:cNvSpPr>
            <p:nvPr/>
          </p:nvSpPr>
          <p:spPr bwMode="auto">
            <a:xfrm>
              <a:off x="5049136" y="4872552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GrpSpPr>
            <a:grpSpLocks noChangeAspect="1"/>
          </p:cNvGrpSpPr>
          <p:nvPr/>
        </p:nvGrpSpPr>
        <p:grpSpPr>
          <a:xfrm>
            <a:off x="4216685" y="5030497"/>
            <a:ext cx="250901" cy="279556"/>
            <a:chOff x="5999255" y="3275006"/>
            <a:chExt cx="402656" cy="45030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1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878132" y="4752397"/>
            <a:ext cx="835757" cy="83575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382496" y="4752397"/>
            <a:ext cx="835757" cy="83575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924257" y="4752397"/>
            <a:ext cx="835757" cy="83575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2" grpId="0"/>
      <p:bldP spid="26" grpId="0" animBg="1"/>
      <p:bldP spid="27" grpId="0" animBg="1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 rot="18900000">
            <a:off x="6285774" y="-3523201"/>
            <a:ext cx="13904403" cy="13904403"/>
          </a:xfrm>
          <a:prstGeom prst="roundRect">
            <a:avLst>
              <a:gd name="adj" fmla="val 12421"/>
            </a:avLst>
          </a:prstGeom>
          <a:solidFill>
            <a:schemeClr val="bg1"/>
          </a:solidFill>
          <a:ln>
            <a:noFill/>
          </a:ln>
          <a:effectLst>
            <a:outerShdw blurRad="50800" dist="50800" dir="10800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圆角矩形 2"/>
          <p:cNvSpPr/>
          <p:nvPr/>
        </p:nvSpPr>
        <p:spPr>
          <a:xfrm rot="18900000">
            <a:off x="-5271953" y="1488915"/>
            <a:ext cx="7189115" cy="7189115"/>
          </a:xfrm>
          <a:prstGeom prst="roundRect">
            <a:avLst/>
          </a:prstGeom>
          <a:blipFill dpi="0" rotWithShape="0"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圆角矩形 3"/>
          <p:cNvSpPr/>
          <p:nvPr/>
        </p:nvSpPr>
        <p:spPr>
          <a:xfrm rot="18900000">
            <a:off x="-5271953" y="1488914"/>
            <a:ext cx="7189115" cy="7189115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" name="圆角矩形 4"/>
          <p:cNvSpPr/>
          <p:nvPr/>
        </p:nvSpPr>
        <p:spPr>
          <a:xfrm rot="18900000">
            <a:off x="2062414" y="6551687"/>
            <a:ext cx="4091789" cy="409178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497246" y="1143724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>
                <a:solidFill>
                  <a:srgbClr val="002060"/>
                </a:solidFill>
                <a:latin typeface="+mj-ea"/>
                <a:ea typeface="+mj-ea"/>
              </a:rPr>
              <a:t>目录</a:t>
            </a:r>
            <a:endParaRPr kumimoji="1" lang="zh-CN" altLang="en-US" sz="60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5287" y="2099753"/>
            <a:ext cx="36615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>
                <a:solidFill>
                  <a:srgbClr val="002060"/>
                </a:solidFill>
                <a:latin typeface="+mj-lt"/>
              </a:rPr>
              <a:t>CONTENTS</a:t>
            </a:r>
            <a:endParaRPr kumimoji="1" lang="zh-CN" altLang="en-US"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圆角矩形 8"/>
          <p:cNvSpPr/>
          <p:nvPr/>
        </p:nvSpPr>
        <p:spPr>
          <a:xfrm rot="18900000">
            <a:off x="12193445" y="-1820030"/>
            <a:ext cx="7189115" cy="7189115"/>
          </a:xfrm>
          <a:prstGeom prst="roundRect">
            <a:avLst/>
          </a:prstGeom>
          <a:solidFill>
            <a:schemeClr val="accent5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442710" y="751840"/>
            <a:ext cx="328549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kumimoji="1" lang="zh-CN" altLang="en-US" sz="3200" dirty="0">
                <a:solidFill>
                  <a:srgbClr val="002060"/>
                </a:solidFill>
                <a:latin typeface="Comic Sans MS" panose="030F0702030302020204" charset="0"/>
                <a:ea typeface="Comic Sans MS" panose="030F0702030302020204" charset="0"/>
              </a:rPr>
              <a:t>仪器开关机</a:t>
            </a:r>
            <a:endParaRPr kumimoji="1" lang="en-US" altLang="zh-CN" sz="3200" dirty="0">
              <a:solidFill>
                <a:srgbClr val="002060"/>
              </a:solidFill>
              <a:latin typeface="Comic Sans MS" panose="030F0702030302020204" charset="0"/>
              <a:ea typeface="Comic Sans MS" panose="030F070203030202020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kumimoji="1" lang="zh-CN" altLang="en-US" sz="3200" dirty="0">
                <a:solidFill>
                  <a:srgbClr val="002060"/>
                </a:solidFill>
                <a:latin typeface="Comic Sans MS" panose="030F0702030302020204" charset="0"/>
                <a:ea typeface="Comic Sans MS" panose="030F0702030302020204" charset="0"/>
              </a:rPr>
              <a:t>用户登录</a:t>
            </a:r>
            <a:endParaRPr kumimoji="1" lang="en-US" altLang="zh-CN" sz="3200" dirty="0">
              <a:solidFill>
                <a:srgbClr val="002060"/>
              </a:solidFill>
              <a:latin typeface="Comic Sans MS" panose="030F0702030302020204" charset="0"/>
              <a:ea typeface="Comic Sans MS" panose="030F070203030202020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kumimoji="1" lang="zh-CN" altLang="en-US" sz="3200" dirty="0">
                <a:solidFill>
                  <a:srgbClr val="002060"/>
                </a:solidFill>
                <a:latin typeface="Comic Sans MS" panose="030F0702030302020204" charset="0"/>
                <a:ea typeface="Comic Sans MS" panose="030F0702030302020204" charset="0"/>
              </a:rPr>
              <a:t>网络连接</a:t>
            </a:r>
            <a:endParaRPr kumimoji="1" lang="zh-CN" altLang="en-US" sz="3200" dirty="0">
              <a:solidFill>
                <a:srgbClr val="002060"/>
              </a:solidFill>
              <a:latin typeface="Comic Sans MS" panose="030F0702030302020204" charset="0"/>
              <a:ea typeface="Comic Sans MS" panose="030F070203030202020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kumimoji="1" lang="zh-CN" altLang="en-US" sz="3200" dirty="0">
                <a:solidFill>
                  <a:srgbClr val="002060"/>
                </a:solidFill>
                <a:latin typeface="Comic Sans MS" panose="030F0702030302020204" charset="0"/>
                <a:ea typeface="Comic Sans MS" panose="030F0702030302020204" charset="0"/>
              </a:rPr>
              <a:t>解除锁定</a:t>
            </a:r>
            <a:endParaRPr kumimoji="1" lang="zh-CN" altLang="en-US" sz="3200" dirty="0">
              <a:solidFill>
                <a:srgbClr val="002060"/>
              </a:solidFill>
              <a:latin typeface="Comic Sans MS" panose="030F0702030302020204" charset="0"/>
              <a:ea typeface="Comic Sans MS" panose="030F070203030202020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kumimoji="1" lang="zh-CN" altLang="en-US" sz="3200" dirty="0">
                <a:solidFill>
                  <a:srgbClr val="002060"/>
                </a:solidFill>
                <a:latin typeface="Comic Sans MS" panose="030F0702030302020204" charset="0"/>
                <a:ea typeface="Comic Sans MS" panose="030F0702030302020204" charset="0"/>
              </a:rPr>
              <a:t>使用注意事项</a:t>
            </a:r>
            <a:endParaRPr kumimoji="1" lang="zh-CN" altLang="en-US" sz="3200" dirty="0">
              <a:solidFill>
                <a:srgbClr val="002060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34721" y="1736114"/>
            <a:ext cx="155003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</a:rPr>
              <a:t>INSTRUMENT SWITCH</a:t>
            </a:r>
            <a:endParaRPr lang="en-US" altLang="en-GB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34721" y="2717935"/>
            <a:ext cx="96583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</a:rPr>
              <a:t>USER LOGIN</a:t>
            </a:r>
            <a:endParaRPr lang="en-US" altLang="en-GB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75805" y="3699756"/>
            <a:ext cx="180403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</a:rPr>
              <a:t>NETWORK CONNECTIONS</a:t>
            </a:r>
            <a:endParaRPr lang="en-US" altLang="en-GB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92627" y="4721829"/>
            <a:ext cx="71120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</a:rPr>
              <a:t>UNLOCK</a:t>
            </a:r>
            <a:endParaRPr lang="en-US" altLang="en-GB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93262" y="5736559"/>
            <a:ext cx="169799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</a:rPr>
              <a:t>PRECAUTIONS FOR USE</a:t>
            </a:r>
            <a:endParaRPr lang="en-US" altLang="en-GB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10" grpId="0"/>
      <p:bldP spid="11" grpId="0"/>
      <p:bldP spid="12" grpId="0"/>
      <p:bldP spid="1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原创设计师QQ598969553          _6"/>
          <p:cNvSpPr/>
          <p:nvPr/>
        </p:nvSpPr>
        <p:spPr>
          <a:xfrm>
            <a:off x="1419831" y="2705428"/>
            <a:ext cx="3279515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975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原创设计师QQ598969553          _7"/>
          <p:cNvSpPr txBox="1"/>
          <p:nvPr/>
        </p:nvSpPr>
        <p:spPr>
          <a:xfrm>
            <a:off x="1651077" y="2755226"/>
            <a:ext cx="27979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仪器开关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原创设计师QQ598969553          _8"/>
          <p:cNvSpPr/>
          <p:nvPr/>
        </p:nvSpPr>
        <p:spPr>
          <a:xfrm>
            <a:off x="1419831" y="4827038"/>
            <a:ext cx="3279515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rgbClr val="FFFFFF"/>
              </a:solidFill>
              <a:latin typeface="等线 Light" panose="02010600030101010101" charset="-122"/>
              <a:cs typeface="等线 Light" panose="02010600030101010101" charset="-122"/>
              <a:sym typeface="+mn-lt"/>
            </a:endParaRPr>
          </a:p>
        </p:txBody>
      </p:sp>
      <p:sp>
        <p:nvSpPr>
          <p:cNvPr id="9" name="原创设计师QQ598969553          _9"/>
          <p:cNvSpPr txBox="1"/>
          <p:nvPr/>
        </p:nvSpPr>
        <p:spPr>
          <a:xfrm>
            <a:off x="1632027" y="4879316"/>
            <a:ext cx="27979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电池更换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69859" y="164947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2400" dirty="0">
                <a:solidFill>
                  <a:srgbClr val="002060"/>
                </a:solidFill>
                <a:latin typeface="+mj-ea"/>
                <a:ea typeface="+mj-ea"/>
              </a:rPr>
              <a:t>仪器开关机</a:t>
            </a:r>
            <a:endParaRPr kumimoji="1" lang="zh-CN" altLang="en-US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6760" y="165100"/>
            <a:ext cx="58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2400" dirty="0">
                <a:solidFill>
                  <a:srgbClr val="002060"/>
                </a:solidFill>
                <a:latin typeface="+mj-lt"/>
              </a:rPr>
              <a:t>01</a:t>
            </a:r>
            <a:endParaRPr kumimoji="1" lang="en-US" altLang="zh-CN"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36040" y="625475"/>
            <a:ext cx="193865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  <a:sym typeface="+mn-ea"/>
              </a:rPr>
              <a:t>INSTRUMENT SWITCH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1" name="图片 20" descr="说明书仪器用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4945" y="617855"/>
            <a:ext cx="3130550" cy="5005705"/>
          </a:xfrm>
          <a:prstGeom prst="rect">
            <a:avLst/>
          </a:prstGeom>
        </p:spPr>
      </p:pic>
      <p:cxnSp>
        <p:nvCxnSpPr>
          <p:cNvPr id="4101" name="直接箭头连接符 6"/>
          <p:cNvCxnSpPr/>
          <p:nvPr/>
        </p:nvCxnSpPr>
        <p:spPr>
          <a:xfrm flipH="1" flipV="1">
            <a:off x="5652770" y="2966085"/>
            <a:ext cx="1468755" cy="12065"/>
          </a:xfrm>
          <a:prstGeom prst="straightConnector1">
            <a:avLst/>
          </a:prstGeom>
          <a:ln w="25400" cap="flat" cmpd="sng">
            <a:solidFill>
              <a:srgbClr val="0070C0"/>
            </a:solidFill>
            <a:prstDash val="solid"/>
            <a:round/>
            <a:headEnd type="arrow" w="med" len="med"/>
            <a:tailEnd type="none" w="med" len="med"/>
          </a:ln>
        </p:spPr>
      </p:cxnSp>
      <p:cxnSp>
        <p:nvCxnSpPr>
          <p:cNvPr id="22" name="直接箭头连接符 6"/>
          <p:cNvCxnSpPr/>
          <p:nvPr/>
        </p:nvCxnSpPr>
        <p:spPr>
          <a:xfrm flipH="1" flipV="1">
            <a:off x="5652770" y="5049520"/>
            <a:ext cx="1468755" cy="12065"/>
          </a:xfrm>
          <a:prstGeom prst="straightConnector1">
            <a:avLst/>
          </a:prstGeom>
          <a:ln w="25400" cap="flat" cmpd="sng">
            <a:solidFill>
              <a:srgbClr val="0070C0"/>
            </a:solidFill>
            <a:prstDash val="solid"/>
            <a:round/>
            <a:headEnd type="arrow" w="med" len="med"/>
            <a:tailEnd type="none" w="med" len="med"/>
          </a:ln>
        </p:spPr>
      </p:cxnSp>
      <p:sp>
        <p:nvSpPr>
          <p:cNvPr id="23" name="圆角矩形 22"/>
          <p:cNvSpPr/>
          <p:nvPr/>
        </p:nvSpPr>
        <p:spPr>
          <a:xfrm>
            <a:off x="8129270" y="2715895"/>
            <a:ext cx="340995" cy="28702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129270" y="4879975"/>
            <a:ext cx="1314450" cy="55308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6" grpId="0" bldLvl="0" animBg="1"/>
      <p:bldP spid="7" grpId="0"/>
      <p:bldP spid="8" grpId="0" bldLvl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lentk6735_65c_l1_ScreenShot_202004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3235" y="1926590"/>
            <a:ext cx="2718435" cy="483298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1150954" y="1701297"/>
            <a:ext cx="0" cy="2589497"/>
          </a:xfrm>
          <a:prstGeom prst="line">
            <a:avLst/>
          </a:prstGeom>
          <a:solidFill>
            <a:srgbClr val="00A39E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150954" y="1701297"/>
            <a:ext cx="39426" cy="1182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5"/>
          <p:cNvCxnSpPr/>
          <p:nvPr/>
        </p:nvCxnSpPr>
        <p:spPr>
          <a:xfrm flipV="1">
            <a:off x="4386016" y="3216332"/>
            <a:ext cx="0" cy="2613558"/>
          </a:xfrm>
          <a:prstGeom prst="line">
            <a:avLst/>
          </a:prstGeom>
          <a:solidFill>
            <a:srgbClr val="82B73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 flipV="1">
            <a:off x="4386016" y="4651356"/>
            <a:ext cx="39426" cy="1182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51255" y="3200400"/>
            <a:ext cx="2754630" cy="111379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V="1">
            <a:off x="4386017" y="3216327"/>
            <a:ext cx="2299761" cy="11141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1"/>
          <p:cNvSpPr txBox="1">
            <a:spLocks noChangeArrowheads="1"/>
          </p:cNvSpPr>
          <p:nvPr/>
        </p:nvSpPr>
        <p:spPr bwMode="auto">
          <a:xfrm>
            <a:off x="1428115" y="2175510"/>
            <a:ext cx="258381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请输入正确的账号和密码</a:t>
            </a:r>
            <a:endParaRPr lang="zh-CN" altLang="en-US" b="1" dirty="0">
              <a:solidFill>
                <a:srgbClr val="40404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1"/>
          <p:cNvSpPr txBox="1">
            <a:spLocks noChangeArrowheads="1"/>
          </p:cNvSpPr>
          <p:nvPr/>
        </p:nvSpPr>
        <p:spPr bwMode="auto">
          <a:xfrm>
            <a:off x="4677410" y="4921250"/>
            <a:ext cx="171704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普通用户（</a:t>
            </a:r>
            <a:r>
              <a:rPr lang="en-US" altLang="zh-CN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user</a:t>
            </a: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）</a:t>
            </a:r>
            <a:endParaRPr lang="zh-CN" altLang="en-US" b="1" dirty="0">
              <a:solidFill>
                <a:srgbClr val="40404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269859" y="164947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kumimoji="1" lang="zh-CN" altLang="en-US" sz="2400" dirty="0">
                <a:solidFill>
                  <a:srgbClr val="002060"/>
                </a:solidFill>
                <a:latin typeface="+mj-ea"/>
                <a:ea typeface="+mj-ea"/>
              </a:rPr>
              <a:t>用户登录</a:t>
            </a:r>
            <a:endParaRPr kumimoji="1" lang="zh-CN" altLang="en-US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6760" y="165100"/>
            <a:ext cx="58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2400" dirty="0">
                <a:solidFill>
                  <a:srgbClr val="002060"/>
                </a:solidFill>
                <a:latin typeface="+mj-lt"/>
              </a:rPr>
              <a:t>02</a:t>
            </a:r>
            <a:endParaRPr kumimoji="1" lang="en-US" altLang="zh-CN"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336040" y="625475"/>
            <a:ext cx="193865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  <a:sym typeface="+mn-ea"/>
              </a:rPr>
              <a:t>USER LOGIN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1"/>
          <p:cNvSpPr txBox="1">
            <a:spLocks noChangeArrowheads="1"/>
          </p:cNvSpPr>
          <p:nvPr/>
        </p:nvSpPr>
        <p:spPr bwMode="auto">
          <a:xfrm>
            <a:off x="4678045" y="5346700"/>
            <a:ext cx="200787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默认登录密码为</a:t>
            </a:r>
            <a:r>
              <a:rPr lang="en-US" altLang="zh-CN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123</a:t>
            </a:r>
            <a:endParaRPr lang="en-US" altLang="zh-CN" b="1" dirty="0">
              <a:solidFill>
                <a:srgbClr val="40404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7" name="图片 46" descr="账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335" y="3274060"/>
            <a:ext cx="966470" cy="966470"/>
          </a:xfrm>
          <a:prstGeom prst="rect">
            <a:avLst/>
          </a:prstGeom>
        </p:spPr>
      </p:pic>
      <p:pic>
        <p:nvPicPr>
          <p:cNvPr id="48" name="图片 47" descr="密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460" y="3413125"/>
            <a:ext cx="706120" cy="706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4" grpId="0" bldLvl="0" animBg="1"/>
      <p:bldP spid="6" grpId="0" bldLvl="0" animBg="1"/>
      <p:bldP spid="13" grpId="0" bldLvl="0" animBg="1"/>
      <p:bldP spid="27" grpId="0" bldLvl="0" animBg="1"/>
      <p:bldP spid="29" grpId="0"/>
      <p:bldP spid="3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80030" y="5715000"/>
            <a:ext cx="5972175" cy="454660"/>
          </a:xfrm>
          <a:prstGeom prst="rect">
            <a:avLst/>
          </a:prstGeom>
          <a:solidFill>
            <a:srgbClr val="0070C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73225" y="1153795"/>
            <a:ext cx="2194560" cy="38881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图片 8" descr="2021-08-02-17-11-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55210" y="1146810"/>
            <a:ext cx="2209800" cy="39312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2021-08-02-17-11-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149590" y="1142365"/>
            <a:ext cx="2211705" cy="39357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3326130" y="5644515"/>
            <a:ext cx="54095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进入“设置-系统设置-WI-FI”，连接无线网络。</a:t>
            </a:r>
            <a:endParaRPr kumimoji="1" b="1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269859" y="164947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kumimoji="1" lang="zh-CN" altLang="en-US" sz="2400" dirty="0">
                <a:solidFill>
                  <a:srgbClr val="002060"/>
                </a:solidFill>
                <a:latin typeface="+mj-ea"/>
                <a:ea typeface="+mj-ea"/>
              </a:rPr>
              <a:t>网络连接</a:t>
            </a:r>
            <a:endParaRPr kumimoji="1" lang="zh-CN" altLang="en-US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6760" y="165100"/>
            <a:ext cx="58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2400" dirty="0">
                <a:solidFill>
                  <a:srgbClr val="002060"/>
                </a:solidFill>
                <a:latin typeface="+mj-lt"/>
              </a:rPr>
              <a:t>03</a:t>
            </a:r>
            <a:endParaRPr kumimoji="1" lang="en-US" altLang="zh-CN"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336040" y="625475"/>
            <a:ext cx="193865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  <a:sym typeface="+mn-ea"/>
              </a:rPr>
              <a:t>NETWORK CONNECTIONS</a:t>
            </a:r>
            <a:endParaRPr lang="en-US" altLang="en-GB" sz="1000" dirty="0">
              <a:solidFill>
                <a:schemeClr val="bg1">
                  <a:lumMod val="65000"/>
                </a:schemeClr>
              </a:solidFill>
              <a:sym typeface="+mn-ea"/>
            </a:endParaRPr>
          </a:p>
        </p:txBody>
      </p:sp>
      <p:sp>
        <p:nvSpPr>
          <p:cNvPr id="57" name="右箭头 56"/>
          <p:cNvSpPr/>
          <p:nvPr/>
        </p:nvSpPr>
        <p:spPr bwMode="auto">
          <a:xfrm>
            <a:off x="4105066" y="2733685"/>
            <a:ext cx="457188" cy="30479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右箭头 57"/>
          <p:cNvSpPr/>
          <p:nvPr/>
        </p:nvSpPr>
        <p:spPr bwMode="auto">
          <a:xfrm>
            <a:off x="7383571" y="2657485"/>
            <a:ext cx="457188" cy="30479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3625" y="1155700"/>
            <a:ext cx="2179320" cy="388937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直接连接符 3"/>
          <p:cNvCxnSpPr/>
          <p:nvPr/>
        </p:nvCxnSpPr>
        <p:spPr>
          <a:xfrm>
            <a:off x="1132840" y="5379085"/>
            <a:ext cx="9124950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íšľíde"/>
          <p:cNvSpPr/>
          <p:nvPr/>
        </p:nvSpPr>
        <p:spPr>
          <a:xfrm>
            <a:off x="2427104" y="5219548"/>
            <a:ext cx="543029" cy="543034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dirty="0">
                <a:cs typeface="+mn-ea"/>
                <a:sym typeface="+mn-lt"/>
              </a:rPr>
              <a:t>Q1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iSlïḑé"/>
          <p:cNvSpPr/>
          <p:nvPr/>
        </p:nvSpPr>
        <p:spPr>
          <a:xfrm>
            <a:off x="5693967" y="5219548"/>
            <a:ext cx="543029" cy="543034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dirty="0">
                <a:cs typeface="+mn-ea"/>
                <a:sym typeface="+mn-lt"/>
              </a:rPr>
              <a:t>Q2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iṣ1iḓê"/>
          <p:cNvSpPr/>
          <p:nvPr/>
        </p:nvSpPr>
        <p:spPr>
          <a:xfrm>
            <a:off x="9078411" y="5219548"/>
            <a:ext cx="543029" cy="543033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dirty="0">
                <a:cs typeface="+mn-ea"/>
                <a:sym typeface="+mn-lt"/>
              </a:rPr>
              <a:t>Q3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9" name="直接连接符 9"/>
          <p:cNvCxnSpPr/>
          <p:nvPr/>
        </p:nvCxnSpPr>
        <p:spPr>
          <a:xfrm>
            <a:off x="4357166" y="5833005"/>
            <a:ext cx="0" cy="867148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0"/>
          <p:cNvCxnSpPr/>
          <p:nvPr/>
        </p:nvCxnSpPr>
        <p:spPr>
          <a:xfrm>
            <a:off x="7666890" y="5833005"/>
            <a:ext cx="0" cy="867148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707515" y="5880100"/>
            <a:ext cx="205740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设置界面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系统设置界面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87059" y="5879697"/>
            <a:ext cx="1436222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解除锁定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点击确认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810" y="1136015"/>
            <a:ext cx="2226945" cy="39446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245" y="1153795"/>
            <a:ext cx="2185670" cy="38919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矩形 20"/>
          <p:cNvSpPr/>
          <p:nvPr/>
        </p:nvSpPr>
        <p:spPr>
          <a:xfrm>
            <a:off x="5275204" y="6014317"/>
            <a:ext cx="1436222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远程协助界面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69859" y="164947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kumimoji="1" lang="zh-CN" altLang="en-US" sz="2400" dirty="0">
                <a:solidFill>
                  <a:srgbClr val="002060"/>
                </a:solidFill>
                <a:latin typeface="+mj-ea"/>
                <a:ea typeface="+mj-ea"/>
              </a:rPr>
              <a:t>解除锁定</a:t>
            </a:r>
            <a:endParaRPr kumimoji="1" lang="zh-CN" altLang="en-US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46760" y="165100"/>
            <a:ext cx="58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2400" dirty="0">
                <a:solidFill>
                  <a:srgbClr val="002060"/>
                </a:solidFill>
                <a:latin typeface="+mj-lt"/>
              </a:rPr>
              <a:t>04</a:t>
            </a:r>
            <a:endParaRPr kumimoji="1" lang="en-US" altLang="zh-CN"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336040" y="625475"/>
            <a:ext cx="23945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  <a:sym typeface="+mn-ea"/>
              </a:rPr>
              <a:t>UNLOCK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右箭头 56"/>
          <p:cNvSpPr/>
          <p:nvPr/>
        </p:nvSpPr>
        <p:spPr bwMode="auto">
          <a:xfrm>
            <a:off x="4086016" y="2969270"/>
            <a:ext cx="457188" cy="30479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右箭头 57"/>
          <p:cNvSpPr/>
          <p:nvPr/>
        </p:nvSpPr>
        <p:spPr bwMode="auto">
          <a:xfrm>
            <a:off x="7626776" y="2893070"/>
            <a:ext cx="457188" cy="30479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4" grpId="0" bldLvl="0" animBg="1"/>
      <p:bldP spid="6" grpId="0" bldLvl="0" animBg="1"/>
      <p:bldP spid="7" grpId="0" bldLvl="0" animBg="1"/>
      <p:bldP spid="12" grpId="0"/>
      <p:bldP spid="15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3"/>
          <p:cNvCxnSpPr/>
          <p:nvPr/>
        </p:nvCxnSpPr>
        <p:spPr>
          <a:xfrm>
            <a:off x="1438910" y="5490210"/>
            <a:ext cx="9124950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íšľíde"/>
          <p:cNvSpPr/>
          <p:nvPr/>
        </p:nvSpPr>
        <p:spPr>
          <a:xfrm>
            <a:off x="2446789" y="5218913"/>
            <a:ext cx="543029" cy="543034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dirty="0">
                <a:cs typeface="+mn-ea"/>
                <a:sym typeface="+mn-lt"/>
              </a:rPr>
              <a:t>Q4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iSlïḑé"/>
          <p:cNvSpPr/>
          <p:nvPr/>
        </p:nvSpPr>
        <p:spPr>
          <a:xfrm>
            <a:off x="5730162" y="5218913"/>
            <a:ext cx="543029" cy="543034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dirty="0">
                <a:cs typeface="+mn-ea"/>
                <a:sym typeface="+mn-lt"/>
              </a:rPr>
              <a:t>Q</a:t>
            </a:r>
            <a:r>
              <a:rPr lang="en-US" dirty="0">
                <a:cs typeface="+mn-ea"/>
                <a:sym typeface="+mn-lt"/>
              </a:rPr>
              <a:t>5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7" name="iṣ1iḓê"/>
          <p:cNvSpPr/>
          <p:nvPr/>
        </p:nvSpPr>
        <p:spPr>
          <a:xfrm>
            <a:off x="8917121" y="5218913"/>
            <a:ext cx="543029" cy="543033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dirty="0">
                <a:cs typeface="+mn-ea"/>
                <a:sym typeface="+mn-lt"/>
              </a:rPr>
              <a:t>Q6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9" name="直接连接符 9"/>
          <p:cNvCxnSpPr/>
          <p:nvPr/>
        </p:nvCxnSpPr>
        <p:spPr>
          <a:xfrm>
            <a:off x="4366056" y="5721245"/>
            <a:ext cx="0" cy="867148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0"/>
          <p:cNvCxnSpPr/>
          <p:nvPr/>
        </p:nvCxnSpPr>
        <p:spPr>
          <a:xfrm>
            <a:off x="7643395" y="5721245"/>
            <a:ext cx="0" cy="867148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727200" y="5879465"/>
            <a:ext cx="205740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点击“解除锁定”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并确认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75930" y="5878830"/>
            <a:ext cx="234378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弹出“远程协助完成”提示点击“确定”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01235" y="5902325"/>
            <a:ext cx="2522855" cy="70675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弹出对话框中选择“确定”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解除锁定完成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69859" y="164947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kumimoji="1" lang="zh-CN" altLang="en-US" sz="2400" dirty="0">
                <a:solidFill>
                  <a:srgbClr val="002060"/>
                </a:solidFill>
                <a:latin typeface="+mj-ea"/>
                <a:ea typeface="+mj-ea"/>
              </a:rPr>
              <a:t>解除锁定</a:t>
            </a:r>
            <a:endParaRPr kumimoji="1" lang="zh-CN" altLang="en-US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46760" y="165100"/>
            <a:ext cx="58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2400" dirty="0">
                <a:solidFill>
                  <a:srgbClr val="002060"/>
                </a:solidFill>
                <a:latin typeface="+mj-lt"/>
              </a:rPr>
              <a:t>04</a:t>
            </a:r>
            <a:endParaRPr kumimoji="1" lang="en-US" altLang="zh-CN"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336040" y="625475"/>
            <a:ext cx="23945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  <a:sym typeface="+mn-ea"/>
              </a:rPr>
              <a:t>UNLOCK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右箭头 56"/>
          <p:cNvSpPr/>
          <p:nvPr/>
        </p:nvSpPr>
        <p:spPr bwMode="auto">
          <a:xfrm>
            <a:off x="4023786" y="2968635"/>
            <a:ext cx="457188" cy="30479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右箭头 57"/>
          <p:cNvSpPr/>
          <p:nvPr/>
        </p:nvSpPr>
        <p:spPr bwMode="auto">
          <a:xfrm>
            <a:off x="7564546" y="2892435"/>
            <a:ext cx="457188" cy="30479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6880" y="1141730"/>
            <a:ext cx="2189480" cy="38728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625" y="1096645"/>
            <a:ext cx="2214880" cy="39255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290" y="1096645"/>
            <a:ext cx="2192655" cy="3925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4" grpId="0" bldLvl="0" animBg="1"/>
      <p:bldP spid="6" grpId="0" bldLvl="0" animBg="1"/>
      <p:bldP spid="7" grpId="0" bldLvl="0" animBg="1"/>
      <p:bldP spid="12" grpId="0"/>
      <p:bldP spid="15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/>
          <p:cNvSpPr txBox="1"/>
          <p:nvPr/>
        </p:nvSpPr>
        <p:spPr>
          <a:xfrm>
            <a:off x="1269859" y="164947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kumimoji="1" lang="zh-CN" altLang="en-US" sz="2400" dirty="0">
                <a:solidFill>
                  <a:srgbClr val="002060"/>
                </a:solidFill>
                <a:latin typeface="+mj-ea"/>
                <a:ea typeface="+mj-ea"/>
              </a:rPr>
              <a:t>使用注意事项</a:t>
            </a:r>
            <a:endParaRPr kumimoji="1" lang="zh-CN" altLang="en-US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46760" y="165100"/>
            <a:ext cx="58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2400" dirty="0">
                <a:solidFill>
                  <a:srgbClr val="002060"/>
                </a:solidFill>
                <a:latin typeface="+mj-lt"/>
              </a:rPr>
              <a:t>05</a:t>
            </a:r>
            <a:endParaRPr kumimoji="1" lang="en-US" altLang="zh-CN"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336040" y="625475"/>
            <a:ext cx="23945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GB" sz="1000" dirty="0">
                <a:solidFill>
                  <a:schemeClr val="bg1">
                    <a:lumMod val="65000"/>
                  </a:schemeClr>
                </a:solidFill>
                <a:sym typeface="+mn-ea"/>
              </a:rPr>
              <a:t>PRECAUTIONS FOR USE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750695" y="1261745"/>
            <a:ext cx="391160" cy="391160"/>
            <a:chOff x="2485" y="2138"/>
            <a:chExt cx="616" cy="616"/>
          </a:xfrm>
        </p:grpSpPr>
        <p:sp>
          <p:nvSpPr>
            <p:cNvPr id="11" name="椭圆 10"/>
            <p:cNvSpPr/>
            <p:nvPr/>
          </p:nvSpPr>
          <p:spPr>
            <a:xfrm>
              <a:off x="2485" y="2138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/>
            </a:p>
          </p:txBody>
        </p:sp>
        <p:sp>
          <p:nvSpPr>
            <p:cNvPr id="13" name="椭圆 12"/>
            <p:cNvSpPr/>
            <p:nvPr/>
          </p:nvSpPr>
          <p:spPr>
            <a:xfrm>
              <a:off x="2558" y="2241"/>
              <a:ext cx="440" cy="44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7" name="文本框 9"/>
          <p:cNvSpPr txBox="1"/>
          <p:nvPr/>
        </p:nvSpPr>
        <p:spPr>
          <a:xfrm>
            <a:off x="2397760" y="1302385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1.使用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时请勿</a:t>
            </a:r>
            <a:r>
              <a:rPr lang="en-US" altLang="en-US" dirty="0" err="1">
                <a:latin typeface="Arial" panose="020B0604020202020204" pitchFamily="34" charset="0"/>
                <a:sym typeface="+mn-ea"/>
              </a:rPr>
              <a:t>将探头对准自己或他人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750695" y="1846580"/>
            <a:ext cx="391160" cy="391160"/>
            <a:chOff x="2485" y="3059"/>
            <a:chExt cx="616" cy="616"/>
          </a:xfrm>
        </p:grpSpPr>
        <p:sp>
          <p:nvSpPr>
            <p:cNvPr id="14" name="椭圆 13"/>
            <p:cNvSpPr/>
            <p:nvPr/>
          </p:nvSpPr>
          <p:spPr>
            <a:xfrm>
              <a:off x="2485" y="3059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135"/>
            </a:p>
          </p:txBody>
        </p:sp>
        <p:sp>
          <p:nvSpPr>
            <p:cNvPr id="18" name="椭圆 17"/>
            <p:cNvSpPr/>
            <p:nvPr/>
          </p:nvSpPr>
          <p:spPr>
            <a:xfrm>
              <a:off x="2558" y="3162"/>
              <a:ext cx="440" cy="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750695" y="2459990"/>
            <a:ext cx="391160" cy="391160"/>
            <a:chOff x="2485" y="4025"/>
            <a:chExt cx="616" cy="616"/>
          </a:xfrm>
        </p:grpSpPr>
        <p:sp>
          <p:nvSpPr>
            <p:cNvPr id="19" name="椭圆 18"/>
            <p:cNvSpPr/>
            <p:nvPr/>
          </p:nvSpPr>
          <p:spPr>
            <a:xfrm>
              <a:off x="2485" y="4025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135"/>
            </a:p>
          </p:txBody>
        </p:sp>
        <p:sp>
          <p:nvSpPr>
            <p:cNvPr id="20" name="椭圆 19"/>
            <p:cNvSpPr/>
            <p:nvPr/>
          </p:nvSpPr>
          <p:spPr>
            <a:xfrm>
              <a:off x="2558" y="4128"/>
              <a:ext cx="440" cy="44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50695" y="2996565"/>
            <a:ext cx="391160" cy="391160"/>
            <a:chOff x="2485" y="4870"/>
            <a:chExt cx="616" cy="616"/>
          </a:xfrm>
        </p:grpSpPr>
        <p:sp>
          <p:nvSpPr>
            <p:cNvPr id="22" name="椭圆 21"/>
            <p:cNvSpPr/>
            <p:nvPr/>
          </p:nvSpPr>
          <p:spPr>
            <a:xfrm>
              <a:off x="2485" y="4870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135"/>
            </a:p>
          </p:txBody>
        </p:sp>
        <p:sp>
          <p:nvSpPr>
            <p:cNvPr id="23" name="椭圆 22"/>
            <p:cNvSpPr/>
            <p:nvPr/>
          </p:nvSpPr>
          <p:spPr>
            <a:xfrm>
              <a:off x="2558" y="4973"/>
              <a:ext cx="440" cy="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50695" y="3571875"/>
            <a:ext cx="391160" cy="391160"/>
            <a:chOff x="2485" y="5776"/>
            <a:chExt cx="616" cy="616"/>
          </a:xfrm>
        </p:grpSpPr>
        <p:sp>
          <p:nvSpPr>
            <p:cNvPr id="24" name="椭圆 23"/>
            <p:cNvSpPr/>
            <p:nvPr/>
          </p:nvSpPr>
          <p:spPr>
            <a:xfrm>
              <a:off x="2485" y="5776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135"/>
            </a:p>
          </p:txBody>
        </p:sp>
        <p:sp>
          <p:nvSpPr>
            <p:cNvPr id="25" name="椭圆 24"/>
            <p:cNvSpPr/>
            <p:nvPr/>
          </p:nvSpPr>
          <p:spPr>
            <a:xfrm>
              <a:off x="2558" y="5879"/>
              <a:ext cx="440" cy="44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</p:grpSp>
      <p:sp>
        <p:nvSpPr>
          <p:cNvPr id="26" name="椭圆 25"/>
          <p:cNvSpPr/>
          <p:nvPr/>
        </p:nvSpPr>
        <p:spPr>
          <a:xfrm>
            <a:off x="1750695" y="4165600"/>
            <a:ext cx="391795" cy="39179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135"/>
          </a:p>
        </p:txBody>
      </p:sp>
      <p:sp>
        <p:nvSpPr>
          <p:cNvPr id="27" name="椭圆 26"/>
          <p:cNvSpPr/>
          <p:nvPr/>
        </p:nvSpPr>
        <p:spPr>
          <a:xfrm>
            <a:off x="1797050" y="4231005"/>
            <a:ext cx="279400" cy="279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grpSp>
        <p:nvGrpSpPr>
          <p:cNvPr id="36" name="组合 35"/>
          <p:cNvGrpSpPr/>
          <p:nvPr/>
        </p:nvGrpSpPr>
        <p:grpSpPr>
          <a:xfrm>
            <a:off x="1750695" y="4712335"/>
            <a:ext cx="391160" cy="391160"/>
            <a:chOff x="2485" y="7572"/>
            <a:chExt cx="616" cy="616"/>
          </a:xfrm>
        </p:grpSpPr>
        <p:sp>
          <p:nvSpPr>
            <p:cNvPr id="28" name="椭圆 27"/>
            <p:cNvSpPr/>
            <p:nvPr/>
          </p:nvSpPr>
          <p:spPr>
            <a:xfrm>
              <a:off x="2485" y="7572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135"/>
            </a:p>
          </p:txBody>
        </p:sp>
        <p:sp>
          <p:nvSpPr>
            <p:cNvPr id="29" name="椭圆 28"/>
            <p:cNvSpPr/>
            <p:nvPr/>
          </p:nvSpPr>
          <p:spPr>
            <a:xfrm>
              <a:off x="2558" y="7675"/>
              <a:ext cx="440" cy="44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50695" y="5316220"/>
            <a:ext cx="391160" cy="391160"/>
            <a:chOff x="2485" y="8523"/>
            <a:chExt cx="616" cy="616"/>
          </a:xfrm>
        </p:grpSpPr>
        <p:sp>
          <p:nvSpPr>
            <p:cNvPr id="30" name="椭圆 29"/>
            <p:cNvSpPr/>
            <p:nvPr/>
          </p:nvSpPr>
          <p:spPr>
            <a:xfrm>
              <a:off x="2485" y="8523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135"/>
            </a:p>
          </p:txBody>
        </p:sp>
        <p:sp>
          <p:nvSpPr>
            <p:cNvPr id="31" name="椭圆 30"/>
            <p:cNvSpPr/>
            <p:nvPr/>
          </p:nvSpPr>
          <p:spPr>
            <a:xfrm>
              <a:off x="2558" y="8626"/>
              <a:ext cx="440" cy="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50695" y="5891530"/>
            <a:ext cx="391160" cy="391160"/>
            <a:chOff x="2485" y="9429"/>
            <a:chExt cx="616" cy="616"/>
          </a:xfrm>
        </p:grpSpPr>
        <p:sp>
          <p:nvSpPr>
            <p:cNvPr id="32" name="椭圆 31"/>
            <p:cNvSpPr/>
            <p:nvPr/>
          </p:nvSpPr>
          <p:spPr>
            <a:xfrm>
              <a:off x="2485" y="9429"/>
              <a:ext cx="617" cy="61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135"/>
            </a:p>
          </p:txBody>
        </p:sp>
        <p:sp>
          <p:nvSpPr>
            <p:cNvPr id="33" name="椭圆 32"/>
            <p:cNvSpPr/>
            <p:nvPr/>
          </p:nvSpPr>
          <p:spPr>
            <a:xfrm>
              <a:off x="2558" y="9532"/>
              <a:ext cx="440" cy="44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</p:grpSp>
      <p:sp>
        <p:nvSpPr>
          <p:cNvPr id="42" name="文本框 9"/>
          <p:cNvSpPr txBox="1"/>
          <p:nvPr/>
        </p:nvSpPr>
        <p:spPr>
          <a:xfrm>
            <a:off x="2397760" y="190500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2.使用中请勿过度挤压、摔打。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43" name="文本框 9"/>
          <p:cNvSpPr txBox="1"/>
          <p:nvPr/>
        </p:nvSpPr>
        <p:spPr>
          <a:xfrm>
            <a:off x="2397760" y="250952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3.使用前请确认窗口膜是否破损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44" name="文本框 9"/>
          <p:cNvSpPr txBox="1"/>
          <p:nvPr/>
        </p:nvSpPr>
        <p:spPr>
          <a:xfrm>
            <a:off x="2397760" y="305562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4.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请勿</a:t>
            </a:r>
            <a:r>
              <a:rPr lang="en-US" altLang="en-US" dirty="0" err="1">
                <a:latin typeface="Arial" panose="020B0604020202020204" pitchFamily="34" charset="0"/>
                <a:sym typeface="+mn-ea"/>
              </a:rPr>
              <a:t>自行拆卸和维修本仪器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2397760" y="3602355"/>
            <a:ext cx="691578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5.测量后，如果30秒内不再使用仪器，请务必盖上检测窗保护盖。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49" name="文本框 9"/>
          <p:cNvSpPr txBox="1"/>
          <p:nvPr/>
        </p:nvSpPr>
        <p:spPr>
          <a:xfrm>
            <a:off x="2397760" y="4225290"/>
            <a:ext cx="834453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>
                <a:latin typeface="Arial" panose="020B0604020202020204" pitchFamily="34" charset="0"/>
                <a:sym typeface="+mn-ea"/>
              </a:rPr>
              <a:t>6.检测窗保护盖取下时，禁止将仪器对准人；仪器前端没有待测物时，请勿空测。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2397760" y="4772025"/>
            <a:ext cx="7261860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7.仪器长时间不使用时，关机后将电池卸下，下次使用时再将电池装上。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51" name="文本框 9"/>
          <p:cNvSpPr txBox="1"/>
          <p:nvPr/>
        </p:nvSpPr>
        <p:spPr>
          <a:xfrm>
            <a:off x="2397760" y="537591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8.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电池电量低于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25%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时，建议更换电池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2397760" y="594106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9.禁止将本仪器放在易燃、易爆等危险品附近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6" grpId="0" bldLvl="0" animBg="1"/>
      <p:bldP spid="27" grpId="0" bldLvl="0" animBg="1"/>
      <p:bldP spid="42" grpId="0"/>
      <p:bldP spid="43" grpId="0"/>
      <p:bldP spid="44" grpId="0"/>
      <p:bldP spid="45" grpId="0"/>
      <p:bldP spid="49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 rot="18900000">
            <a:off x="8483804" y="-1889303"/>
            <a:ext cx="7189115" cy="7189115"/>
          </a:xfrm>
          <a:prstGeom prst="roundRect">
            <a:avLst/>
          </a:prstGeom>
          <a:blipFill dpi="0" rotWithShape="0"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圆角矩形 3"/>
          <p:cNvSpPr/>
          <p:nvPr/>
        </p:nvSpPr>
        <p:spPr>
          <a:xfrm rot="18900000">
            <a:off x="6981537" y="5796314"/>
            <a:ext cx="4091789" cy="409178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/>
          <p:cNvSpPr/>
          <p:nvPr/>
        </p:nvSpPr>
        <p:spPr>
          <a:xfrm rot="18900000">
            <a:off x="4333588" y="-3931434"/>
            <a:ext cx="4091789" cy="40917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 5"/>
          <p:cNvSpPr/>
          <p:nvPr/>
        </p:nvSpPr>
        <p:spPr>
          <a:xfrm rot="18900000">
            <a:off x="-2534517" y="-189695"/>
            <a:ext cx="9021200" cy="9021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76200" dist="762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/>
          <p:cNvSpPr/>
          <p:nvPr/>
        </p:nvSpPr>
        <p:spPr>
          <a:xfrm rot="18900000">
            <a:off x="8483804" y="-1889304"/>
            <a:ext cx="7189115" cy="7189115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633920" y="3134767"/>
            <a:ext cx="6295267" cy="6295267"/>
          </a:xfrm>
          <a:prstGeom prst="ellipse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68533" y="2319757"/>
            <a:ext cx="49891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6000" dirty="0">
                <a:solidFill>
                  <a:srgbClr val="002060"/>
                </a:solidFill>
                <a:latin typeface="+mj-ea"/>
                <a:ea typeface="+mj-ea"/>
              </a:rPr>
              <a:t>感谢您的聆听</a:t>
            </a:r>
            <a:endParaRPr kumimoji="1" lang="zh-CN" altLang="en-US" sz="60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8533" y="3315542"/>
            <a:ext cx="69062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3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THANK YOU FOE LISTENNING</a:t>
            </a:r>
            <a:endParaRPr kumimoji="1" lang="en-US" sz="32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3" name="组合 12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GrpSpPr/>
          <p:nvPr/>
        </p:nvGrpSpPr>
        <p:grpSpPr>
          <a:xfrm>
            <a:off x="974407" y="5049548"/>
            <a:ext cx="244873" cy="241455"/>
            <a:chOff x="6967126" y="4092464"/>
            <a:chExt cx="453105" cy="44843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GrpSpPr/>
          <p:nvPr/>
        </p:nvGrpSpPr>
        <p:grpSpPr>
          <a:xfrm>
            <a:off x="2466062" y="5026822"/>
            <a:ext cx="254605" cy="286906"/>
            <a:chOff x="4994016" y="4872552"/>
            <a:chExt cx="406393" cy="45964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" name="Freeform 148"/>
            <p:cNvSpPr>
              <a:spLocks noEditPoints="1"/>
            </p:cNvSpPr>
            <p:nvPr/>
          </p:nvSpPr>
          <p:spPr bwMode="auto">
            <a:xfrm>
              <a:off x="5049136" y="4872552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GrpSpPr>
            <a:grpSpLocks noChangeAspect="1"/>
          </p:cNvGrpSpPr>
          <p:nvPr/>
        </p:nvGrpSpPr>
        <p:grpSpPr>
          <a:xfrm>
            <a:off x="4009675" y="5030497"/>
            <a:ext cx="250901" cy="279556"/>
            <a:chOff x="5999255" y="3275006"/>
            <a:chExt cx="402656" cy="45030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1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671122" y="4752397"/>
            <a:ext cx="835757" cy="83575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175486" y="4752397"/>
            <a:ext cx="835757" cy="83575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717247" y="4752397"/>
            <a:ext cx="835757" cy="83575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664410" y="3959951"/>
            <a:ext cx="6163482" cy="34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GB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General user unlock Training Manual</a:t>
            </a:r>
            <a:endParaRPr lang="en-GB" altLang="zh-CN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9" grpId="0"/>
      <p:bldP spid="10" grpId="0"/>
      <p:bldP spid="26" grpId="0" bldLvl="0" animBg="1"/>
      <p:bldP spid="27" grpId="0" bldLvl="0" animBg="1"/>
      <p:bldP spid="28" grpId="0" bldLvl="0" animBg="1"/>
      <p:bldP spid="29" grpId="0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5115.0582677165357,&quot;width&quot;:2887.2110236220474}"/>
</p:tagLst>
</file>

<file path=ppt/tags/tag2.xml><?xml version="1.0" encoding="utf-8"?>
<p:tagLst xmlns:p="http://schemas.openxmlformats.org/presentationml/2006/main">
  <p:tag name="KSO_WM_UNIT_PLACING_PICTURE_USER_VIEWPORT" val="{&quot;height&quot;:5172,&quot;width&quot;:2907}"/>
</p:tagLst>
</file>

<file path=ppt/tags/tag3.xml><?xml version="1.0" encoding="utf-8"?>
<p:tagLst xmlns:p="http://schemas.openxmlformats.org/presentationml/2006/main">
  <p:tag name="KSO_WM_UNIT_PLACING_PICTURE_USER_VIEWPORT" val="{&quot;height&quot;:5178,&quot;width&quot;:2910}"/>
</p:tagLst>
</file>

<file path=ppt/tags/tag4.xml><?xml version="1.0" encoding="utf-8"?>
<p:tagLst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libaba Sans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libaba Sans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692</Words>
  <Application>WPS 演示</Application>
  <PresentationFormat>宽屏</PresentationFormat>
  <Paragraphs>127</Paragraphs>
  <Slides>9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Arial</vt:lpstr>
      <vt:lpstr>宋体</vt:lpstr>
      <vt:lpstr>Wingdings</vt:lpstr>
      <vt:lpstr>Arial</vt:lpstr>
      <vt:lpstr>Comic Sans MS</vt:lpstr>
      <vt:lpstr>等线 Light</vt:lpstr>
      <vt:lpstr>思源黑体 CN Regular</vt:lpstr>
      <vt:lpstr>微软雅黑</vt:lpstr>
      <vt:lpstr>Source Han Sans CN</vt:lpstr>
      <vt:lpstr>Yu Gothic UI</vt:lpstr>
      <vt:lpstr>思源黑体 CN Bold</vt:lpstr>
      <vt:lpstr>黑体</vt:lpstr>
      <vt:lpstr>Arial Black</vt:lpstr>
      <vt:lpstr>Arial Unicode MS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Sweetheart.</cp:lastModifiedBy>
  <cp:revision>656</cp:revision>
  <dcterms:created xsi:type="dcterms:W3CDTF">2018-06-17T04:53:00Z</dcterms:created>
  <dcterms:modified xsi:type="dcterms:W3CDTF">2022-03-29T05:36:50Z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079136F1EA374DF4A136A17911165D34</vt:lpwstr>
  </property>
</Properties>
</file>