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</p:sldMasterIdLst>
  <p:notesMasterIdLst>
    <p:notesMasterId r:id="rId6"/>
  </p:notesMasterIdLst>
  <p:sldIdLst>
    <p:sldId id="7573" r:id="rId5"/>
    <p:sldId id="257" r:id="rId7"/>
    <p:sldId id="7574" r:id="rId8"/>
    <p:sldId id="7588" r:id="rId9"/>
    <p:sldId id="7589" r:id="rId10"/>
    <p:sldId id="7618" r:id="rId11"/>
    <p:sldId id="7590" r:id="rId12"/>
    <p:sldId id="7591" r:id="rId13"/>
    <p:sldId id="7619" r:id="rId14"/>
    <p:sldId id="7566" r:id="rId15"/>
    <p:sldId id="7620" r:id="rId16"/>
    <p:sldId id="7621" r:id="rId17"/>
    <p:sldId id="7569" r:id="rId18"/>
    <p:sldId id="7622" r:id="rId19"/>
    <p:sldId id="7623" r:id="rId20"/>
    <p:sldId id="7568" r:id="rId21"/>
    <p:sldId id="7624" r:id="rId22"/>
    <p:sldId id="7625" r:id="rId23"/>
    <p:sldId id="7567" r:id="rId24"/>
    <p:sldId id="7602" r:id="rId25"/>
  </p:sldIdLst>
  <p:sldSz cx="12188825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7D7"/>
    <a:srgbClr val="E4EEEF"/>
    <a:srgbClr val="93C3C2"/>
    <a:srgbClr val="DBB84F"/>
    <a:srgbClr val="B7D5D5"/>
    <a:srgbClr val="B8D8D7"/>
    <a:srgbClr val="CFE3E4"/>
    <a:srgbClr val="D6E4E5"/>
    <a:srgbClr val="CAA984"/>
    <a:srgbClr val="F8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82"/>
  </p:normalViewPr>
  <p:slideViewPr>
    <p:cSldViewPr snapToGrid="0">
      <p:cViewPr varScale="1">
        <p:scale>
          <a:sx n="77" d="100"/>
          <a:sy n="77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C3C3-31A8-453D-A20D-411C6C3728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 flipV="1">
            <a:off x="2665413" y="-2665413"/>
            <a:ext cx="6858000" cy="12188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tags" Target="../tags/tag10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7995" y="2394585"/>
            <a:ext cx="898906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手持式分析仪</a:t>
            </a:r>
            <a:endParaRPr lang="zh-CN" altLang="en-US" sz="8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4636" y="3896358"/>
            <a:ext cx="6396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普通用户培训手册</a:t>
            </a: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（合金</a:t>
            </a: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/>
          <p:cNvSpPr/>
          <p:nvPr/>
        </p:nvSpPr>
        <p:spPr>
          <a:xfrm>
            <a:off x="-3436275" y="-168093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43940" y="18415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43940" y="3072765"/>
            <a:ext cx="2052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仪器开关机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613535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658620" y="22002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613535" y="28575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695065" y="1841500"/>
            <a:ext cx="2052955" cy="1809115"/>
          </a:xfrm>
          <a:prstGeom prst="rect">
            <a:avLst/>
          </a:prstGeom>
          <a:solidFill>
            <a:srgbClr val="BA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695700" y="3072765"/>
            <a:ext cx="2051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264660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4309745" y="22002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264660" y="28575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6346190" y="18415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30670" y="3072765"/>
            <a:ext cx="1452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测试样品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6420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6960870" y="22002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6916420" y="28575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8997950" y="1841500"/>
            <a:ext cx="2052955" cy="1809115"/>
          </a:xfrm>
          <a:prstGeom prst="rect">
            <a:avLst/>
          </a:prstGeom>
          <a:solidFill>
            <a:srgbClr val="B7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997950" y="3072765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567545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9612630" y="22002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9567545" y="28575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4172896" y="495130"/>
            <a:ext cx="3950107" cy="1015663"/>
            <a:chOff x="3534580" y="498163"/>
            <a:chExt cx="3475820" cy="1015928"/>
          </a:xfrm>
        </p:grpSpPr>
        <p:sp>
          <p:nvSpPr>
            <p:cNvPr id="65" name="文本框 64"/>
            <p:cNvSpPr txBox="1"/>
            <p:nvPr/>
          </p:nvSpPr>
          <p:spPr>
            <a:xfrm>
              <a:off x="3534580" y="498163"/>
              <a:ext cx="1818861" cy="101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目录</a:t>
              </a:r>
              <a:endParaRPr lang="zh-CN" altLang="en-US" sz="6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1539" y="1060348"/>
              <a:ext cx="1818861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 CONTENTS </a:t>
              </a:r>
              <a:endParaRPr lang="zh-CN" alt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-3498757" y="-39238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849906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9103449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940" y="406527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3940" y="5296535"/>
            <a:ext cx="2052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3535" y="435546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58620" y="442404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613535" y="508127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695065" y="4058920"/>
            <a:ext cx="2052955" cy="1809115"/>
          </a:xfrm>
          <a:prstGeom prst="rect">
            <a:avLst/>
          </a:prstGeom>
          <a:solidFill>
            <a:srgbClr val="BA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95065" y="5269230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4660" y="4328160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309745" y="439674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264660" y="505396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346190" y="40513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45555" y="5282565"/>
            <a:ext cx="2027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仪器锁屏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关机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16420" y="434149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07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960870" y="44100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916420" y="50673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97950" y="4051300"/>
            <a:ext cx="2052955" cy="1809115"/>
          </a:xfrm>
          <a:prstGeom prst="rect">
            <a:avLst/>
          </a:prstGeom>
          <a:solidFill>
            <a:srgbClr val="B7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97950" y="5282565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使用注意事项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67545" y="434149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08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612630" y="44100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567545" y="50673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说明书仪器用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945" y="617855"/>
            <a:ext cx="3130550" cy="50057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仪器开关机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原创设计师QQ598969553          _6"/>
          <p:cNvSpPr/>
          <p:nvPr/>
        </p:nvSpPr>
        <p:spPr>
          <a:xfrm>
            <a:off x="1419831" y="2705428"/>
            <a:ext cx="3279515" cy="462161"/>
          </a:xfrm>
          <a:prstGeom prst="round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0"/>
          </a:gra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原创设计师QQ598969553          _7"/>
          <p:cNvSpPr txBox="1"/>
          <p:nvPr/>
        </p:nvSpPr>
        <p:spPr>
          <a:xfrm>
            <a:off x="1651077" y="275522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仪器开关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原创设计师QQ598969553          _8"/>
          <p:cNvSpPr/>
          <p:nvPr/>
        </p:nvSpPr>
        <p:spPr>
          <a:xfrm>
            <a:off x="1419831" y="4827038"/>
            <a:ext cx="3279515" cy="462161"/>
          </a:xfrm>
          <a:prstGeom prst="round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0"/>
          </a:gra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等线 Light" panose="02010600030101010101" charset="-122"/>
              <a:cs typeface="等线 Light" panose="02010600030101010101" charset="-122"/>
              <a:sym typeface="+mn-lt"/>
            </a:endParaRPr>
          </a:p>
        </p:txBody>
      </p:sp>
      <p:sp>
        <p:nvSpPr>
          <p:cNvPr id="30" name="原创设计师QQ598969553          _9"/>
          <p:cNvSpPr txBox="1"/>
          <p:nvPr/>
        </p:nvSpPr>
        <p:spPr>
          <a:xfrm>
            <a:off x="1632027" y="487931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电池更换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101" name="直接箭头连接符 6"/>
          <p:cNvCxnSpPr/>
          <p:nvPr/>
        </p:nvCxnSpPr>
        <p:spPr>
          <a:xfrm flipH="1" flipV="1">
            <a:off x="5652770" y="2966085"/>
            <a:ext cx="1468755" cy="12065"/>
          </a:xfrm>
          <a:prstGeom prst="straightConnector1">
            <a:avLst/>
          </a:prstGeom>
          <a:ln w="25400" cap="flat" cmpd="sng">
            <a:solidFill>
              <a:srgbClr val="93C3C2"/>
            </a:solidFill>
            <a:prstDash val="solid"/>
            <a:round/>
            <a:headEnd type="arrow" w="med" len="med"/>
            <a:tailEnd type="none" w="med" len="med"/>
          </a:ln>
        </p:spPr>
      </p:cxnSp>
      <p:cxnSp>
        <p:nvCxnSpPr>
          <p:cNvPr id="32" name="直接箭头连接符 6"/>
          <p:cNvCxnSpPr/>
          <p:nvPr/>
        </p:nvCxnSpPr>
        <p:spPr>
          <a:xfrm flipH="1" flipV="1">
            <a:off x="5652770" y="5049520"/>
            <a:ext cx="1468755" cy="12065"/>
          </a:xfrm>
          <a:prstGeom prst="straightConnector1">
            <a:avLst/>
          </a:prstGeom>
          <a:ln w="25400" cap="flat" cmpd="sng">
            <a:solidFill>
              <a:srgbClr val="93C3C2"/>
            </a:solidFill>
            <a:prstDash val="solid"/>
            <a:round/>
            <a:headEnd type="arrow" w="med" len="med"/>
            <a:tailEnd type="none" w="med" len="med"/>
          </a:ln>
        </p:spPr>
      </p:cxnSp>
      <p:sp>
        <p:nvSpPr>
          <p:cNvPr id="33" name="圆角矩形 32"/>
          <p:cNvSpPr/>
          <p:nvPr/>
        </p:nvSpPr>
        <p:spPr>
          <a:xfrm>
            <a:off x="8129270" y="2715895"/>
            <a:ext cx="340995" cy="2870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8129270" y="4879975"/>
            <a:ext cx="1314450" cy="55308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3489435"/>
            <a:ext cx="12188825" cy="941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22"/>
          <p:cNvSpPr/>
          <p:nvPr/>
        </p:nvSpPr>
        <p:spPr bwMode="auto">
          <a:xfrm>
            <a:off x="2633020" y="4921861"/>
            <a:ext cx="236025" cy="203469"/>
          </a:xfrm>
          <a:custGeom>
            <a:avLst/>
            <a:gdLst>
              <a:gd name="T0" fmla="*/ 87 w 174"/>
              <a:gd name="T1" fmla="*/ 150 h 150"/>
              <a:gd name="T2" fmla="*/ 174 w 174"/>
              <a:gd name="T3" fmla="*/ 0 h 150"/>
              <a:gd name="T4" fmla="*/ 0 w 174"/>
              <a:gd name="T5" fmla="*/ 0 h 150"/>
              <a:gd name="T6" fmla="*/ 87 w 174"/>
              <a:gd name="T7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50">
                <a:moveTo>
                  <a:pt x="87" y="150"/>
                </a:moveTo>
                <a:lnTo>
                  <a:pt x="174" y="0"/>
                </a:lnTo>
                <a:lnTo>
                  <a:pt x="0" y="0"/>
                </a:lnTo>
                <a:lnTo>
                  <a:pt x="87" y="150"/>
                </a:lnTo>
                <a:close/>
              </a:path>
            </a:pathLst>
          </a:custGeom>
          <a:solidFill>
            <a:srgbClr val="93C3C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23"/>
          <p:cNvSpPr/>
          <p:nvPr/>
        </p:nvSpPr>
        <p:spPr bwMode="auto">
          <a:xfrm>
            <a:off x="5623455" y="2822554"/>
            <a:ext cx="236025" cy="204826"/>
          </a:xfrm>
          <a:custGeom>
            <a:avLst/>
            <a:gdLst>
              <a:gd name="T0" fmla="*/ 87 w 174"/>
              <a:gd name="T1" fmla="*/ 0 h 151"/>
              <a:gd name="T2" fmla="*/ 0 w 174"/>
              <a:gd name="T3" fmla="*/ 151 h 151"/>
              <a:gd name="T4" fmla="*/ 174 w 174"/>
              <a:gd name="T5" fmla="*/ 151 h 151"/>
              <a:gd name="T6" fmla="*/ 87 w 174"/>
              <a:gd name="T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51">
                <a:moveTo>
                  <a:pt x="87" y="0"/>
                </a:moveTo>
                <a:lnTo>
                  <a:pt x="0" y="151"/>
                </a:lnTo>
                <a:lnTo>
                  <a:pt x="174" y="151"/>
                </a:lnTo>
                <a:lnTo>
                  <a:pt x="87" y="0"/>
                </a:lnTo>
                <a:close/>
              </a:path>
            </a:pathLst>
          </a:custGeom>
          <a:solidFill>
            <a:srgbClr val="BAD7D7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992771" y="3207804"/>
            <a:ext cx="1516526" cy="1515169"/>
            <a:chOff x="1993290" y="3093416"/>
            <a:chExt cx="1516921" cy="1515564"/>
          </a:xfrm>
        </p:grpSpPr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1993290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20"/>
            <p:cNvSpPr>
              <a:spLocks noChangeArrowheads="1"/>
            </p:cNvSpPr>
            <p:nvPr/>
          </p:nvSpPr>
          <p:spPr bwMode="auto">
            <a:xfrm>
              <a:off x="2086910" y="3185679"/>
              <a:ext cx="1329680" cy="1329680"/>
            </a:xfrm>
            <a:prstGeom prst="ellipse">
              <a:avLst/>
            </a:prstGeom>
            <a:solidFill>
              <a:srgbClr val="93C3C2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83204" y="3207804"/>
            <a:ext cx="1516526" cy="1515169"/>
            <a:chOff x="4268671" y="3093416"/>
            <a:chExt cx="1516921" cy="1515564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4268671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FBC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4268671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FBC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BAD7D7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4936490" y="2118360"/>
            <a:ext cx="170053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普通用户（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user</a:t>
            </a: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）</a:t>
            </a:r>
            <a:endParaRPr lang="zh-CN" altLang="en-US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1449705" y="5256530"/>
            <a:ext cx="261620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请输入正确的账号和密码</a:t>
            </a:r>
            <a:endParaRPr lang="zh-CN" altLang="en-US" b="1" dirty="0">
              <a:solidFill>
                <a:srgbClr val="404040"/>
              </a:solidFill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" name="平行四边形 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 descr="lentk6735_65c_l1_ScreenShot_20200429"/>
          <p:cNvPicPr>
            <a:picLocks noChangeAspect="1"/>
          </p:cNvPicPr>
          <p:nvPr/>
        </p:nvPicPr>
        <p:blipFill>
          <a:blip r:embed="rId1"/>
          <a:srcRect b="42189"/>
          <a:stretch>
            <a:fillRect/>
          </a:stretch>
        </p:blipFill>
        <p:spPr>
          <a:xfrm>
            <a:off x="8162290" y="2127885"/>
            <a:ext cx="2718435" cy="2794000"/>
          </a:xfrm>
          <a:prstGeom prst="rect">
            <a:avLst/>
          </a:prstGeom>
        </p:spPr>
      </p:pic>
      <p:pic>
        <p:nvPicPr>
          <p:cNvPr id="47" name="图片 46" descr="账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20" y="3491865"/>
            <a:ext cx="966470" cy="966470"/>
          </a:xfrm>
          <a:prstGeom prst="rect">
            <a:avLst/>
          </a:prstGeom>
        </p:spPr>
      </p:pic>
      <p:pic>
        <p:nvPicPr>
          <p:cNvPr id="48" name="图片 47" descr="密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120" y="3606800"/>
            <a:ext cx="706120" cy="706120"/>
          </a:xfrm>
          <a:prstGeom prst="rect">
            <a:avLst/>
          </a:prstGeom>
        </p:spPr>
      </p:pic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4785360" y="2474595"/>
            <a:ext cx="19970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默认登录密码为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123</a:t>
            </a:r>
            <a:endParaRPr lang="en-US" altLang="zh-CN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02819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（用户登录）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 rot="21046167">
            <a:off x="-181660" y="3448374"/>
            <a:ext cx="12394063" cy="1264477"/>
          </a:xfrm>
          <a:custGeom>
            <a:avLst/>
            <a:gdLst>
              <a:gd name="connsiteX0" fmla="*/ 9738888 w 12397291"/>
              <a:gd name="connsiteY0" fmla="*/ 462570 h 1264806"/>
              <a:gd name="connsiteX1" fmla="*/ 10273176 w 12397291"/>
              <a:gd name="connsiteY1" fmla="*/ 550556 h 1264806"/>
              <a:gd name="connsiteX2" fmla="*/ 11731887 w 12397291"/>
              <a:gd name="connsiteY2" fmla="*/ 833930 h 1264806"/>
              <a:gd name="connsiteX3" fmla="*/ 12397291 w 12397291"/>
              <a:gd name="connsiteY3" fmla="*/ 985778 h 1264806"/>
              <a:gd name="connsiteX4" fmla="*/ 12356648 w 12397291"/>
              <a:gd name="connsiteY4" fmla="*/ 1235875 h 1264806"/>
              <a:gd name="connsiteX5" fmla="*/ 12299675 w 12397291"/>
              <a:gd name="connsiteY5" fmla="*/ 1225979 h 1264806"/>
              <a:gd name="connsiteX6" fmla="*/ 6261220 w 12397291"/>
              <a:gd name="connsiteY6" fmla="*/ 745576 h 1264806"/>
              <a:gd name="connsiteX7" fmla="*/ 120034 w 12397291"/>
              <a:gd name="connsiteY7" fmla="*/ 1243081 h 1264806"/>
              <a:gd name="connsiteX8" fmla="*/ 0 w 12397291"/>
              <a:gd name="connsiteY8" fmla="*/ 1264806 h 1264806"/>
              <a:gd name="connsiteX9" fmla="*/ 177144 w 12397291"/>
              <a:gd name="connsiteY9" fmla="*/ 174767 h 1264806"/>
              <a:gd name="connsiteX10" fmla="*/ 506098 w 12397291"/>
              <a:gd name="connsiteY10" fmla="*/ 141453 h 1264806"/>
              <a:gd name="connsiteX11" fmla="*/ 5829476 w 12397291"/>
              <a:gd name="connsiteY11" fmla="*/ 55603 h 1264806"/>
              <a:gd name="connsiteX12" fmla="*/ 9738888 w 12397291"/>
              <a:gd name="connsiteY12" fmla="*/ 462570 h 126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7291" h="1264806">
                <a:moveTo>
                  <a:pt x="9738888" y="462570"/>
                </a:moveTo>
                <a:cubicBezTo>
                  <a:pt x="9918097" y="490710"/>
                  <a:pt x="10096207" y="520046"/>
                  <a:pt x="10273176" y="550556"/>
                </a:cubicBezTo>
                <a:cubicBezTo>
                  <a:pt x="10768690" y="635984"/>
                  <a:pt x="11255252" y="730613"/>
                  <a:pt x="11731887" y="833930"/>
                </a:cubicBezTo>
                <a:lnTo>
                  <a:pt x="12397291" y="985778"/>
                </a:lnTo>
                <a:lnTo>
                  <a:pt x="12356648" y="1235875"/>
                </a:lnTo>
                <a:lnTo>
                  <a:pt x="12299675" y="1225979"/>
                </a:lnTo>
                <a:cubicBezTo>
                  <a:pt x="10413586" y="915010"/>
                  <a:pt x="8380507" y="745575"/>
                  <a:pt x="6261220" y="745576"/>
                </a:cubicBezTo>
                <a:cubicBezTo>
                  <a:pt x="4103400" y="745575"/>
                  <a:pt x="2034953" y="921227"/>
                  <a:pt x="120034" y="1243081"/>
                </a:cubicBezTo>
                <a:lnTo>
                  <a:pt x="0" y="1264806"/>
                </a:lnTo>
                <a:lnTo>
                  <a:pt x="177144" y="174767"/>
                </a:lnTo>
                <a:lnTo>
                  <a:pt x="506098" y="141453"/>
                </a:lnTo>
                <a:cubicBezTo>
                  <a:pt x="2194294" y="-8605"/>
                  <a:pt x="3982529" y="-42680"/>
                  <a:pt x="5829476" y="55603"/>
                </a:cubicBezTo>
                <a:cubicBezTo>
                  <a:pt x="7176206" y="127268"/>
                  <a:pt x="8484432" y="265594"/>
                  <a:pt x="9738888" y="46257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平行四边形 1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1" name="平行四边形 2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00914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（模式选择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253990" y="1048385"/>
            <a:ext cx="5959475" cy="4382135"/>
            <a:chOff x="2055" y="2325"/>
            <a:chExt cx="9385" cy="6901"/>
          </a:xfrm>
        </p:grpSpPr>
        <p:pic>
          <p:nvPicPr>
            <p:cNvPr id="24" name="图片 23" descr="lentk6735_65c_l1_ScreenShot_20200429_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055" y="2325"/>
              <a:ext cx="3882" cy="6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图片 25" descr="lentk6735_65c_l1_ScreenShot_20200429_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8" y="2325"/>
              <a:ext cx="3882" cy="6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圆角矩形 27"/>
            <p:cNvSpPr/>
            <p:nvPr/>
          </p:nvSpPr>
          <p:spPr>
            <a:xfrm>
              <a:off x="4437" y="2634"/>
              <a:ext cx="1500" cy="569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927430" y="230015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2200" y="2369820"/>
            <a:ext cx="291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点击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右上角按钮</a:t>
            </a:r>
            <a:endParaRPr lang="zh-CN" altLang="en-US" b="1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7430" y="333774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2200" y="3395980"/>
            <a:ext cx="2453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选择测试方案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27430" y="4346764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92200" y="4416425"/>
            <a:ext cx="2453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输入采集时间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27888" y="5882149"/>
            <a:ext cx="120414" cy="486069"/>
          </a:xfrm>
          <a:prstGeom prst="rect">
            <a:avLst/>
          </a:prstGeom>
          <a:solidFill>
            <a:srgbClr val="DB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92200" y="5963285"/>
            <a:ext cx="4985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注：采集时间建议使用出厂默认值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9" grpId="0" bldLvl="0" animBg="1"/>
      <p:bldP spid="30" grpId="0"/>
      <p:bldP spid="32" grpId="0" bldLvl="0" animBg="1"/>
      <p:bldP spid="33" grpId="0"/>
      <p:bldP spid="34" grpId="0" bldLvl="0" animBg="1"/>
      <p:bldP spid="35" grpId="0"/>
      <p:bldP spid="36" grpId="0" bldLvl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 rot="21046167">
            <a:off x="-181660" y="3448374"/>
            <a:ext cx="12394063" cy="1264477"/>
          </a:xfrm>
          <a:custGeom>
            <a:avLst/>
            <a:gdLst>
              <a:gd name="connsiteX0" fmla="*/ 9738888 w 12397291"/>
              <a:gd name="connsiteY0" fmla="*/ 462570 h 1264806"/>
              <a:gd name="connsiteX1" fmla="*/ 10273176 w 12397291"/>
              <a:gd name="connsiteY1" fmla="*/ 550556 h 1264806"/>
              <a:gd name="connsiteX2" fmla="*/ 11731887 w 12397291"/>
              <a:gd name="connsiteY2" fmla="*/ 833930 h 1264806"/>
              <a:gd name="connsiteX3" fmla="*/ 12397291 w 12397291"/>
              <a:gd name="connsiteY3" fmla="*/ 985778 h 1264806"/>
              <a:gd name="connsiteX4" fmla="*/ 12356648 w 12397291"/>
              <a:gd name="connsiteY4" fmla="*/ 1235875 h 1264806"/>
              <a:gd name="connsiteX5" fmla="*/ 12299675 w 12397291"/>
              <a:gd name="connsiteY5" fmla="*/ 1225979 h 1264806"/>
              <a:gd name="connsiteX6" fmla="*/ 6261220 w 12397291"/>
              <a:gd name="connsiteY6" fmla="*/ 745576 h 1264806"/>
              <a:gd name="connsiteX7" fmla="*/ 120034 w 12397291"/>
              <a:gd name="connsiteY7" fmla="*/ 1243081 h 1264806"/>
              <a:gd name="connsiteX8" fmla="*/ 0 w 12397291"/>
              <a:gd name="connsiteY8" fmla="*/ 1264806 h 1264806"/>
              <a:gd name="connsiteX9" fmla="*/ 177144 w 12397291"/>
              <a:gd name="connsiteY9" fmla="*/ 174767 h 1264806"/>
              <a:gd name="connsiteX10" fmla="*/ 506098 w 12397291"/>
              <a:gd name="connsiteY10" fmla="*/ 141453 h 1264806"/>
              <a:gd name="connsiteX11" fmla="*/ 5829476 w 12397291"/>
              <a:gd name="connsiteY11" fmla="*/ 55603 h 1264806"/>
              <a:gd name="connsiteX12" fmla="*/ 9738888 w 12397291"/>
              <a:gd name="connsiteY12" fmla="*/ 462570 h 126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7291" h="1264806">
                <a:moveTo>
                  <a:pt x="9738888" y="462570"/>
                </a:moveTo>
                <a:cubicBezTo>
                  <a:pt x="9918097" y="490710"/>
                  <a:pt x="10096207" y="520046"/>
                  <a:pt x="10273176" y="550556"/>
                </a:cubicBezTo>
                <a:cubicBezTo>
                  <a:pt x="10768690" y="635984"/>
                  <a:pt x="11255252" y="730613"/>
                  <a:pt x="11731887" y="833930"/>
                </a:cubicBezTo>
                <a:lnTo>
                  <a:pt x="12397291" y="985778"/>
                </a:lnTo>
                <a:lnTo>
                  <a:pt x="12356648" y="1235875"/>
                </a:lnTo>
                <a:lnTo>
                  <a:pt x="12299675" y="1225979"/>
                </a:lnTo>
                <a:cubicBezTo>
                  <a:pt x="10413586" y="915010"/>
                  <a:pt x="8380507" y="745575"/>
                  <a:pt x="6261220" y="745576"/>
                </a:cubicBezTo>
                <a:cubicBezTo>
                  <a:pt x="4103400" y="745575"/>
                  <a:pt x="2034953" y="921227"/>
                  <a:pt x="120034" y="1243081"/>
                </a:cubicBezTo>
                <a:lnTo>
                  <a:pt x="0" y="1264806"/>
                </a:lnTo>
                <a:lnTo>
                  <a:pt x="177144" y="174767"/>
                </a:lnTo>
                <a:lnTo>
                  <a:pt x="506098" y="141453"/>
                </a:lnTo>
                <a:cubicBezTo>
                  <a:pt x="2194294" y="-8605"/>
                  <a:pt x="3982529" y="-42680"/>
                  <a:pt x="5829476" y="55603"/>
                </a:cubicBezTo>
                <a:cubicBezTo>
                  <a:pt x="7176206" y="127268"/>
                  <a:pt x="8484432" y="265594"/>
                  <a:pt x="9738888" y="46257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lentk6735_65c_l1_ScreenShot_20200429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036955"/>
            <a:ext cx="2477135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entk6735_65c_l1_ScreenShot_20200429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48385"/>
            <a:ext cx="2465705" cy="4384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平行四边形 1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1" name="平行四边形 2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（测前样品注释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27430" y="230015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2200" y="2358390"/>
            <a:ext cx="291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点击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左上角按钮</a:t>
            </a:r>
            <a:endParaRPr lang="zh-CN" altLang="en-US" b="1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7430" y="333774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2200" y="3418840"/>
            <a:ext cx="3112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选择“样品标签”</a:t>
            </a:r>
            <a:endParaRPr lang="zh-CN" altLang="en-US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54030" y="4592320"/>
            <a:ext cx="560070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248275" y="1579880"/>
            <a:ext cx="671830" cy="306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490845" y="1310640"/>
            <a:ext cx="520065" cy="2108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9" grpId="0" bldLvl="0" animBg="1"/>
      <p:bldP spid="30" grpId="0"/>
      <p:bldP spid="32" grpId="0" bldLvl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lentk6735_65c_l1_ScreenShot_20200429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04838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7" name="图片 46" descr="lentk6735_65c_l1_ScreenShot_20200429_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48385"/>
            <a:ext cx="2465705" cy="43840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矩形 3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测试样品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8" name="平行四边形 37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9" name="平行四边形 38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321627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点击测试键或扣动扳机进行样品测试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6277610" y="1318895"/>
            <a:ext cx="452755" cy="306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entk6735_65c_l1_ScreenShot_20200429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048385"/>
            <a:ext cx="2477135" cy="4404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lentk6735_65c_l1_ScreenShot_20200429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48385"/>
            <a:ext cx="2477770" cy="4404995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（查看历史记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48275" y="1244600"/>
            <a:ext cx="2477770" cy="1059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321627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在“结果”界面点击欲查看的结果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entk6735_65c_l1_ScreenShot_20200429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0455" y="1296670"/>
            <a:ext cx="2477770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lentk6735_65c_l1_ScreenShot_20200429_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575" y="1297305"/>
            <a:ext cx="2477770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（删除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10455" y="4497070"/>
            <a:ext cx="2477770" cy="634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2767965" y="6073140"/>
            <a:ext cx="637540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在“系统设置”中，进入“历史记录”，选择欲删除的文件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lentk6735_65c_l1_ScreenShot_20200429_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15" y="1311910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lentk6735_65c_l1_ScreenShot_20200429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910" y="1049655"/>
            <a:ext cx="2477770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图片 36" descr="lentk6735_65c_l1_ScreenShot_20200429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50925"/>
            <a:ext cx="2478405" cy="44062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平行四边形 27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9" name="平行四边形 28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0" name="平行四边形 29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（删除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485765" y="2979420"/>
            <a:ext cx="2240915" cy="1059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5327650" y="5058410"/>
            <a:ext cx="105283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8820150" y="2757805"/>
            <a:ext cx="484505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889365" y="4085590"/>
            <a:ext cx="1095375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燕尾形 44"/>
          <p:cNvSpPr/>
          <p:nvPr/>
        </p:nvSpPr>
        <p:spPr>
          <a:xfrm rot="5400000">
            <a:off x="969645" y="1896110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直接连接符 13"/>
          <p:cNvCxnSpPr/>
          <p:nvPr/>
        </p:nvCxnSpPr>
        <p:spPr>
          <a:xfrm>
            <a:off x="1427480" y="2369185"/>
            <a:ext cx="21215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A-文本框 42"/>
          <p:cNvSpPr txBox="1"/>
          <p:nvPr>
            <p:custDataLst>
              <p:tags r:id="rId3"/>
            </p:custDataLst>
          </p:nvPr>
        </p:nvSpPr>
        <p:spPr>
          <a:xfrm>
            <a:off x="1525270" y="1914525"/>
            <a:ext cx="202311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选中要删除的文件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燕尾形 44"/>
          <p:cNvSpPr/>
          <p:nvPr/>
        </p:nvSpPr>
        <p:spPr>
          <a:xfrm rot="5400000">
            <a:off x="969645" y="2882265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直接连接符 13"/>
          <p:cNvCxnSpPr/>
          <p:nvPr/>
        </p:nvCxnSpPr>
        <p:spPr>
          <a:xfrm>
            <a:off x="1427480" y="3355340"/>
            <a:ext cx="21215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A-文本框 42"/>
          <p:cNvSpPr txBox="1"/>
          <p:nvPr>
            <p:custDataLst>
              <p:tags r:id="rId4"/>
            </p:custDataLst>
          </p:nvPr>
        </p:nvSpPr>
        <p:spPr>
          <a:xfrm>
            <a:off x="1525270" y="2900680"/>
            <a:ext cx="202311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点击左下角“确定”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燕尾形 44"/>
          <p:cNvSpPr/>
          <p:nvPr/>
        </p:nvSpPr>
        <p:spPr>
          <a:xfrm rot="5400000">
            <a:off x="969645" y="3823335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1" name="直接连接符 13"/>
          <p:cNvCxnSpPr/>
          <p:nvPr/>
        </p:nvCxnSpPr>
        <p:spPr>
          <a:xfrm>
            <a:off x="1427480" y="4296410"/>
            <a:ext cx="269938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A-文本框 42"/>
          <p:cNvSpPr txBox="1"/>
          <p:nvPr>
            <p:custDataLst>
              <p:tags r:id="rId5"/>
            </p:custDataLst>
          </p:nvPr>
        </p:nvSpPr>
        <p:spPr>
          <a:xfrm>
            <a:off x="1525270" y="3841750"/>
            <a:ext cx="267970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弹出界面处选择“删除”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燕尾形 44"/>
          <p:cNvSpPr/>
          <p:nvPr/>
        </p:nvSpPr>
        <p:spPr>
          <a:xfrm rot="5400000">
            <a:off x="969645" y="4820920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4" name="直接连接符 13"/>
          <p:cNvCxnSpPr/>
          <p:nvPr/>
        </p:nvCxnSpPr>
        <p:spPr>
          <a:xfrm>
            <a:off x="1427480" y="5293995"/>
            <a:ext cx="272224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A-文本框 42"/>
          <p:cNvSpPr txBox="1"/>
          <p:nvPr>
            <p:custDataLst>
              <p:tags r:id="rId6"/>
            </p:custDataLst>
          </p:nvPr>
        </p:nvSpPr>
        <p:spPr>
          <a:xfrm>
            <a:off x="1525270" y="4839335"/>
            <a:ext cx="257810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再次点击左下角“确定”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lentk6735_65c_l1_ScreenShot_20200429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910" y="104838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lentk6735_65c_l1_ScreenShot_20200429_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50925"/>
            <a:ext cx="2475230" cy="4400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（数据导出设置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5248910" y="2824480"/>
            <a:ext cx="90551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5474970" y="127127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843010" y="1598930"/>
            <a:ext cx="157543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8843010" y="1927860"/>
            <a:ext cx="157543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259270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点击主界面左上角按钮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39"/>
          <p:cNvSpPr>
            <a:spLocks noChangeArrowheads="1"/>
          </p:cNvSpPr>
          <p:nvPr/>
        </p:nvSpPr>
        <p:spPr bwMode="auto">
          <a:xfrm>
            <a:off x="403225" y="360235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在下拉菜单处选择“数据导出设置”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39"/>
          <p:cNvSpPr>
            <a:spLocks noChangeArrowheads="1"/>
          </p:cNvSpPr>
          <p:nvPr/>
        </p:nvSpPr>
        <p:spPr bwMode="auto">
          <a:xfrm>
            <a:off x="403225" y="456628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选择文件类型及发送方式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11" grpId="0" bldLvl="0" animBg="1"/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lentk6735_65c_l1_ScreenShot_20200429_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1915" y="1297305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lentk6735_65c_l1_ScreenShot_20200429_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575" y="129730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lentk6735_65c_l1_ScreenShot_20200429_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455" y="1311910"/>
            <a:ext cx="2470150" cy="4391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（数据导出设置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1260475" y="6073140"/>
            <a:ext cx="62096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选择合适的“文件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类型”、“发送方式”，并填写各信息。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39"/>
          <p:cNvSpPr>
            <a:spLocks noChangeArrowheads="1"/>
          </p:cNvSpPr>
          <p:nvPr/>
        </p:nvSpPr>
        <p:spPr bwMode="auto">
          <a:xfrm>
            <a:off x="7666990" y="6073140"/>
            <a:ext cx="3129280" cy="425450"/>
          </a:xfrm>
          <a:prstGeom prst="rect">
            <a:avLst/>
          </a:prstGeom>
          <a:gradFill>
            <a:gsLst>
              <a:gs pos="36000">
                <a:srgbClr val="A7CDCD">
                  <a:alpha val="100000"/>
                </a:srgbClr>
              </a:gs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注：标注“</a:t>
            </a:r>
            <a:r>
              <a:rPr lang="zh-CN" altLang="en-US" sz="1800" kern="0" dirty="0">
                <a:solidFill>
                  <a:srgbClr val="FF0000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*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”为必填内容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410575" y="3555365"/>
            <a:ext cx="90551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平行四边形 3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1" name="平行四边形 4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2" name="平行四边形 4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3" name="文本框 4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（当前测试结果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5" name="图片 44" descr="lentk6735_65c_l1_ScreenShot_20200429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4895" y="104838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6" name="圆角矩形 45"/>
          <p:cNvSpPr/>
          <p:nvPr/>
        </p:nvSpPr>
        <p:spPr>
          <a:xfrm>
            <a:off x="7414895" y="2211070"/>
            <a:ext cx="90551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39"/>
          <p:cNvSpPr>
            <a:spLocks noChangeArrowheads="1"/>
          </p:cNvSpPr>
          <p:nvPr/>
        </p:nvSpPr>
        <p:spPr bwMode="auto">
          <a:xfrm>
            <a:off x="403225" y="2592705"/>
            <a:ext cx="52527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设置完成后，点击“数据导出”，即可导出数据。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39"/>
          <p:cNvSpPr>
            <a:spLocks noChangeArrowheads="1"/>
          </p:cNvSpPr>
          <p:nvPr/>
        </p:nvSpPr>
        <p:spPr bwMode="auto">
          <a:xfrm>
            <a:off x="403225" y="3602355"/>
            <a:ext cx="52527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注：该导出为便捷导出当前测试结果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625715" y="124460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5248910" y="1048385"/>
            <a:ext cx="5974715" cy="4403090"/>
            <a:chOff x="8266" y="1651"/>
            <a:chExt cx="9409" cy="6934"/>
          </a:xfrm>
        </p:grpSpPr>
        <p:pic>
          <p:nvPicPr>
            <p:cNvPr id="32" name="图片 31" descr="lentk6735_65c_l1_ScreenShot_20200429_1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266" y="1651"/>
              <a:ext cx="3901" cy="69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3" name="图片 32" descr="lentk6735_65c_l1_ScreenShot_20200429_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77" y="1655"/>
              <a:ext cx="3898" cy="69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7" name="图片 6" descr="lentk6735_65c_l1_ScreenShot_20200429_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26685" y="1066800"/>
            <a:ext cx="2477770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lentk6735_65c_l1_ScreenShot_20200429_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8395" y="1048385"/>
            <a:ext cx="2468880" cy="438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（数据导出批量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226685" y="2542540"/>
            <a:ext cx="905510" cy="3143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5462270" y="128778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8977630" y="3007995"/>
            <a:ext cx="1243965" cy="1018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8852535" y="5004435"/>
            <a:ext cx="1062355" cy="4324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9"/>
          <p:cNvSpPr>
            <a:spLocks noChangeArrowheads="1"/>
          </p:cNvSpPr>
          <p:nvPr/>
        </p:nvSpPr>
        <p:spPr bwMode="auto">
          <a:xfrm>
            <a:off x="403225" y="3007360"/>
            <a:ext cx="42621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点击数据导出（批量），进入历史记录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entk6735_65c_l1_ScreenShot_20200429_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320" y="103378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lentk6735_65c_l1_ScreenShot_20200429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6807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（数据导出批量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28310" y="3658870"/>
            <a:ext cx="760095" cy="2514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9047480" y="4158615"/>
            <a:ext cx="760095" cy="2514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830945" y="2345690"/>
            <a:ext cx="500380" cy="328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403225" y="2592705"/>
            <a:ext cx="40703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选中欲导出的数据，点击“确定”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39"/>
          <p:cNvSpPr>
            <a:spLocks noChangeArrowheads="1"/>
          </p:cNvSpPr>
          <p:nvPr/>
        </p:nvSpPr>
        <p:spPr bwMode="auto">
          <a:xfrm>
            <a:off x="403225" y="3602355"/>
            <a:ext cx="40703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弹窗中选择“发送”，再点击“确定”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 descr="lentk6735_65c_l1_ScreenShot_20200429_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1915" y="1297305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图片 64" descr="lentk6735_65c_l1_ScreenShot_20200429_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455" y="1311910"/>
            <a:ext cx="2469515" cy="43897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图片 65" descr="lentk6735_65c_l1_ScreenShot_20200429_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575" y="1297305"/>
            <a:ext cx="2477770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圆角矩形 60"/>
          <p:cNvSpPr/>
          <p:nvPr/>
        </p:nvSpPr>
        <p:spPr>
          <a:xfrm>
            <a:off x="8426450" y="2649220"/>
            <a:ext cx="375285" cy="5010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平行四边形 51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3" name="平行四边形 52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4" name="平行四边形 53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文本框 54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51230" y="845820"/>
            <a:ext cx="203644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（置顶元素）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6073140"/>
            <a:ext cx="62096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点击“元素”，并选择欲置顶的元素，点击“确定”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39"/>
          <p:cNvSpPr>
            <a:spLocks noChangeArrowheads="1"/>
          </p:cNvSpPr>
          <p:nvPr/>
        </p:nvSpPr>
        <p:spPr bwMode="auto">
          <a:xfrm>
            <a:off x="7666990" y="6073140"/>
            <a:ext cx="3129280" cy="425450"/>
          </a:xfrm>
          <a:prstGeom prst="rect">
            <a:avLst/>
          </a:prstGeom>
          <a:gradFill>
            <a:gsLst>
              <a:gs pos="36000">
                <a:srgbClr val="A7CDCD">
                  <a:alpha val="100000"/>
                </a:srgbClr>
              </a:gs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（便于测试时实时查看结果）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28395" y="5893435"/>
            <a:ext cx="323850" cy="320675"/>
            <a:chOff x="2840091" y="1989133"/>
            <a:chExt cx="619762" cy="613049"/>
          </a:xfrm>
        </p:grpSpPr>
        <p:sp>
          <p:nvSpPr>
            <p:cNvPr id="23" name="椭圆 22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21575" y="5893435"/>
            <a:ext cx="320675" cy="320675"/>
            <a:chOff x="5361807" y="1989133"/>
            <a:chExt cx="613049" cy="613049"/>
          </a:xfrm>
        </p:grpSpPr>
        <p:sp>
          <p:nvSpPr>
            <p:cNvPr id="26" name="椭圆 25"/>
            <p:cNvSpPr/>
            <p:nvPr/>
          </p:nvSpPr>
          <p:spPr>
            <a:xfrm flipH="1">
              <a:off x="5361807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7"/>
            <p:cNvSpPr txBox="1"/>
            <p:nvPr/>
          </p:nvSpPr>
          <p:spPr>
            <a:xfrm>
              <a:off x="5361807" y="2065996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 dirty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4984115" y="3482340"/>
            <a:ext cx="375285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84115" y="4380865"/>
            <a:ext cx="375285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1351915" y="2374265"/>
            <a:ext cx="375285" cy="253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6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entk6735_65c_l1_ScreenShot_20200429_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0575" y="1311910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entk6735_65c_l1_ScreenShot_20200429_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915" y="1297305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lentk6735_65c_l1_ScreenShot_20200429_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455" y="1311910"/>
            <a:ext cx="2469515" cy="43897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圆角矩形 60"/>
          <p:cNvSpPr/>
          <p:nvPr/>
        </p:nvSpPr>
        <p:spPr>
          <a:xfrm>
            <a:off x="8870315" y="2374265"/>
            <a:ext cx="375285" cy="2527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平行四边形 51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3" name="平行四边形 52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4" name="平行四边形 53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文本框 54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51230" y="845820"/>
            <a:ext cx="203644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（单位设置）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2458085" y="6073140"/>
            <a:ext cx="73780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点击“%”（或“ppm”），选择含量单位，点击“确定”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4984115" y="3482340"/>
            <a:ext cx="462280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1838960" y="2374265"/>
            <a:ext cx="375285" cy="253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entk6735_65c_l1_ScreenShot_20200429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320" y="1066800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lentk6735_65c_l1_ScreenShot_20200429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6807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9" name="矩形 38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仪器锁屏关机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平行四边形 3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1" name="平行四边形 4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2" name="平行四边形 4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3" name="文本框 4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6557645" y="3775710"/>
            <a:ext cx="1067435" cy="9258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39"/>
          <p:cNvSpPr>
            <a:spLocks noChangeArrowheads="1"/>
          </p:cNvSpPr>
          <p:nvPr/>
        </p:nvSpPr>
        <p:spPr bwMode="auto">
          <a:xfrm>
            <a:off x="403225" y="259270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选择“关机锁屏”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39"/>
          <p:cNvSpPr>
            <a:spLocks noChangeArrowheads="1"/>
          </p:cNvSpPr>
          <p:nvPr/>
        </p:nvSpPr>
        <p:spPr bwMode="auto">
          <a:xfrm>
            <a:off x="403225" y="360235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可选择“关机”或者“锁屏”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8904605" y="3489325"/>
            <a:ext cx="690245" cy="2863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9666605" y="3489325"/>
            <a:ext cx="652780" cy="2863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403225" y="445960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“锁屏”即回到登录界面，可以切换用户。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80895" y="3060065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使用注意事项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平行四边形 53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平行四边形 54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6" name="平行四边形 5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7" name="文本框 56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2397760" y="1302385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1.使用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将探头对准自己或他人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2397760" y="190500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2.使用中请勿过度挤压、摔打。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2397760" y="25095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3.使用前请确认窗口膜是否破损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2397760" y="30556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4.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自行拆卸和维修本仪器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2397760" y="3602355"/>
            <a:ext cx="691578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5.测量后，如果30秒内不再使用仪器，请务必盖上检测窗保护盖。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3" name="文本框 9"/>
          <p:cNvSpPr txBox="1"/>
          <p:nvPr/>
        </p:nvSpPr>
        <p:spPr>
          <a:xfrm>
            <a:off x="2397760" y="4225290"/>
            <a:ext cx="834453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>
                <a:latin typeface="Arial" panose="020B0604020202020204" pitchFamily="34" charset="0"/>
                <a:sym typeface="+mn-ea"/>
              </a:rPr>
              <a:t>6.检测窗保护盖取下时，禁止将仪器对准人；仪器前端没有待测物时，请勿空测。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4" name="文本框 9"/>
          <p:cNvSpPr txBox="1"/>
          <p:nvPr/>
        </p:nvSpPr>
        <p:spPr>
          <a:xfrm>
            <a:off x="2397760" y="4772025"/>
            <a:ext cx="7261860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7.仪器长时间不使用时，关机后将电池卸下，下次使用时再将电池装上。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2397760" y="537591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8.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电池电量低于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25%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时，建议更换电池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6" name="文本框 9"/>
          <p:cNvSpPr txBox="1"/>
          <p:nvPr/>
        </p:nvSpPr>
        <p:spPr>
          <a:xfrm>
            <a:off x="2397760" y="594106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9.禁止将本仪器放在易燃、易爆等危险品附近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080895" y="1374140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080895" y="4822190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8106" y="2899468"/>
            <a:ext cx="652437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7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6.xml><?xml version="1.0" encoding="utf-8"?>
<p:tagLst xmlns:p="http://schemas.openxmlformats.org/presentationml/2006/main">
  <p:tag name="PA" val="v5.1.2"/>
</p:tagLst>
</file>

<file path=ppt/tags/tag7.xml><?xml version="1.0" encoding="utf-8"?>
<p:tagLst xmlns:p="http://schemas.openxmlformats.org/presentationml/2006/main">
  <p:tag name="PA" val="v5.1.2"/>
</p:tagLst>
</file>

<file path=ppt/tags/tag8.xml><?xml version="1.0" encoding="utf-8"?>
<p:tagLst xmlns:p="http://schemas.openxmlformats.org/presentationml/2006/main">
  <p:tag name="PA" val="v5.1.2"/>
</p:tagLst>
</file>

<file path=ppt/tags/tag9.xml><?xml version="1.0" encoding="utf-8"?>
<p:tagLst xmlns:p="http://schemas.openxmlformats.org/presentationml/2006/main">
  <p:tag name="PA" val="v5.1.2"/>
</p:tagLst>
</file>

<file path=ppt/tags/tag10.xml><?xml version="1.0" encoding="utf-8"?>
<p:tagLst xmlns:p="http://schemas.openxmlformats.org/presentationml/2006/main">
  <p:tag name="REFSHAPE" val="715608324"/>
  <p:tag name="KSO_WM_UNIT_PLACING_PICTURE_USER_VIEWPORT" val="{&quot;height&quot;:6236.2204724409448,&quot;width&quot;:3507.8740157480315}"/>
</p:tagLst>
</file>

<file path=ppt/tags/tag1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12.xml><?xml version="1.0" encoding="utf-8"?>
<p:tagLst xmlns:p="http://schemas.openxmlformats.org/presentationml/2006/main">
  <p:tag name="ISPRING_PRESENTATION_TITLE" val="几何多边形年终总结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5B58"/>
      </a:accent1>
      <a:accent2>
        <a:srgbClr val="866853"/>
      </a:accent2>
      <a:accent3>
        <a:srgbClr val="FF4D5B"/>
      </a:accent3>
      <a:accent4>
        <a:srgbClr val="4F5B58"/>
      </a:accent4>
      <a:accent5>
        <a:srgbClr val="866853"/>
      </a:accent5>
      <a:accent6>
        <a:srgbClr val="FF4D5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思源黑体 CN Regular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DA8B1"/>
      </a:accent1>
      <a:accent2>
        <a:srgbClr val="397D71"/>
      </a:accent2>
      <a:accent3>
        <a:srgbClr val="EE4D0A"/>
      </a:accent3>
      <a:accent4>
        <a:srgbClr val="5DA8B1"/>
      </a:accent4>
      <a:accent5>
        <a:srgbClr val="BCDB92"/>
      </a:accent5>
      <a:accent6>
        <a:srgbClr val="397D71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EABAB"/>
      </a:accent2>
      <a:accent3>
        <a:srgbClr val="C00000"/>
      </a:accent3>
      <a:accent4>
        <a:srgbClr val="AEABAB"/>
      </a:accent4>
      <a:accent5>
        <a:srgbClr val="C00000"/>
      </a:accent5>
      <a:accent6>
        <a:srgbClr val="AEABAB"/>
      </a:accent6>
      <a:hlink>
        <a:srgbClr val="FF0000"/>
      </a:hlink>
      <a:folHlink>
        <a:srgbClr val="C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949</Words>
  <Application>WPS 演示</Application>
  <PresentationFormat>自定义</PresentationFormat>
  <Paragraphs>226</Paragraphs>
  <Slides>20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腾祥铁山楷书简繁合集</vt:lpstr>
      <vt:lpstr>汉仪南宫体简</vt:lpstr>
      <vt:lpstr>思源黑体 CN Regular</vt:lpstr>
      <vt:lpstr>黑体</vt:lpstr>
      <vt:lpstr>等线 Light</vt:lpstr>
      <vt:lpstr>微软雅黑</vt:lpstr>
      <vt:lpstr>Source Han Sans CN Normal</vt:lpstr>
      <vt:lpstr>Arial Unicode MS</vt:lpstr>
      <vt:lpstr>Calibri Light</vt:lpstr>
      <vt:lpstr>Calibri</vt:lpstr>
      <vt:lpstr>等线</vt:lpstr>
      <vt:lpstr>League Gothic Regular</vt:lpstr>
      <vt:lpstr>Source Han Sans CN</vt:lpstr>
      <vt:lpstr>Yu Gothic UI</vt:lpstr>
      <vt:lpstr>Yu Gothic UI Semilight</vt:lpstr>
      <vt:lpstr>方圆魂心体</vt:lpstr>
      <vt:lpstr>千图网海量PPT模板www.58pic.com</vt:lpstr>
      <vt:lpstr>1_千图网海量PPT模板www.58pic.com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几何多边形年终总结</dc:title>
  <dc:creator>张 建春</dc:creator>
  <cp:lastModifiedBy>Sweetheart.</cp:lastModifiedBy>
  <cp:revision>53</cp:revision>
  <dcterms:created xsi:type="dcterms:W3CDTF">2018-10-20T02:59:00Z</dcterms:created>
  <dcterms:modified xsi:type="dcterms:W3CDTF">2022-03-29T05:36:24Z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2052-11.1.0.11365</vt:lpwstr>
  </property>
  <property fmtid="{D5CDD505-2E9C-101B-9397-08002B2CF9AE}" pid="4" name="ICV">
    <vt:lpwstr>A61941228B334AB98B97758D6E10B0B4</vt:lpwstr>
  </property>
</Properties>
</file>